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D1E0D2-3CF9-406C-BF2E-7A9C0BC72859}"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A4339-8960-45CA-8669-7D77EF0C42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1E0D2-3CF9-406C-BF2E-7A9C0BC72859}"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A4339-8960-45CA-8669-7D77EF0C42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1E0D2-3CF9-406C-BF2E-7A9C0BC72859}"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A4339-8960-45CA-8669-7D77EF0C42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1E0D2-3CF9-406C-BF2E-7A9C0BC72859}"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A4339-8960-45CA-8669-7D77EF0C42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1E0D2-3CF9-406C-BF2E-7A9C0BC72859}"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A4339-8960-45CA-8669-7D77EF0C42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D1E0D2-3CF9-406C-BF2E-7A9C0BC72859}"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A4339-8960-45CA-8669-7D77EF0C42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D1E0D2-3CF9-406C-BF2E-7A9C0BC72859}" type="datetimeFigureOut">
              <a:rPr lang="en-US" smtClean="0"/>
              <a:pPr/>
              <a:t>4/26/2012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A4339-8960-45CA-8669-7D77EF0C42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D1E0D2-3CF9-406C-BF2E-7A9C0BC72859}" type="datetimeFigureOut">
              <a:rPr lang="en-US" smtClean="0"/>
              <a:pPr/>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A4339-8960-45CA-8669-7D77EF0C42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1E0D2-3CF9-406C-BF2E-7A9C0BC72859}" type="datetimeFigureOut">
              <a:rPr lang="en-US" smtClean="0"/>
              <a:pPr/>
              <a:t>4/26/2012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A4339-8960-45CA-8669-7D77EF0C42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1E0D2-3CF9-406C-BF2E-7A9C0BC72859}"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A4339-8960-45CA-8669-7D77EF0C42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1E0D2-3CF9-406C-BF2E-7A9C0BC72859}"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A4339-8960-45CA-8669-7D77EF0C42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1E0D2-3CF9-406C-BF2E-7A9C0BC72859}" type="datetimeFigureOut">
              <a:rPr lang="en-US" smtClean="0"/>
              <a:pPr/>
              <a:t>4/26/2012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A4339-8960-45CA-8669-7D77EF0C42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7772400" cy="1470025"/>
          </a:xfrm>
        </p:spPr>
        <p:txBody>
          <a:bodyPr/>
          <a:lstStyle/>
          <a:p>
            <a:r>
              <a:rPr lang="en-US" dirty="0" smtClean="0"/>
              <a:t>    Needs Assessment of    Students and Student Groups</a:t>
            </a:r>
            <a:endParaRPr lang="en-US" dirty="0"/>
          </a:p>
        </p:txBody>
      </p:sp>
      <p:sp>
        <p:nvSpPr>
          <p:cNvPr id="3" name="Subtitle 2"/>
          <p:cNvSpPr>
            <a:spLocks noGrp="1"/>
          </p:cNvSpPr>
          <p:nvPr>
            <p:ph type="subTitle" idx="1"/>
          </p:nvPr>
        </p:nvSpPr>
        <p:spPr/>
        <p:txBody>
          <a:bodyPr/>
          <a:lstStyle/>
          <a:p>
            <a:r>
              <a:rPr lang="en-US" dirty="0" smtClean="0"/>
              <a:t>By: John Sanders</a:t>
            </a:r>
          </a:p>
          <a:p>
            <a:r>
              <a:rPr lang="en-US" dirty="0" smtClean="0"/>
              <a:t>Western Kentucky University</a:t>
            </a:r>
            <a:endParaRPr lang="en-US" dirty="0"/>
          </a:p>
        </p:txBody>
      </p:sp>
      <p:pic>
        <p:nvPicPr>
          <p:cNvPr id="4" name="Intro Slid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normAutofit fontScale="90000"/>
          </a:bodyPr>
          <a:lstStyle/>
          <a:p>
            <a:r>
              <a:rPr lang="en-US" dirty="0" smtClean="0"/>
              <a:t>    Needs Assessment of Students and Student Groups</a:t>
            </a:r>
            <a:endParaRPr lang="en-US" dirty="0"/>
          </a:p>
        </p:txBody>
      </p:sp>
      <p:sp>
        <p:nvSpPr>
          <p:cNvPr id="3" name="Content Placeholder 2"/>
          <p:cNvSpPr>
            <a:spLocks noGrp="1"/>
          </p:cNvSpPr>
          <p:nvPr>
            <p:ph idx="1"/>
          </p:nvPr>
        </p:nvSpPr>
        <p:spPr>
          <a:xfrm>
            <a:off x="1371600" y="1676400"/>
            <a:ext cx="7162800" cy="4525963"/>
          </a:xfrm>
        </p:spPr>
        <p:txBody>
          <a:bodyPr>
            <a:normAutofit/>
          </a:bodyPr>
          <a:lstStyle/>
          <a:p>
            <a:r>
              <a:rPr lang="en-US" sz="2600" dirty="0" smtClean="0"/>
              <a:t>Definition of assessing students needs:</a:t>
            </a:r>
          </a:p>
          <a:p>
            <a:pPr lvl="1"/>
            <a:r>
              <a:rPr lang="en-US" sz="2600" dirty="0"/>
              <a:t>Dr. </a:t>
            </a:r>
            <a:r>
              <a:rPr lang="en-US" sz="2600" dirty="0" err="1"/>
              <a:t>Upcraft</a:t>
            </a:r>
            <a:r>
              <a:rPr lang="en-US" sz="2600" dirty="0"/>
              <a:t> and Dr. </a:t>
            </a:r>
            <a:r>
              <a:rPr lang="en-US" sz="2600" dirty="0" err="1"/>
              <a:t>Schuh</a:t>
            </a:r>
            <a:r>
              <a:rPr lang="en-US" sz="2600" dirty="0"/>
              <a:t> </a:t>
            </a:r>
            <a:r>
              <a:rPr lang="en-US" sz="2600" dirty="0" smtClean="0"/>
              <a:t>state: </a:t>
            </a:r>
            <a:r>
              <a:rPr lang="en-US" sz="2600" dirty="0"/>
              <a:t>Assessing student needs is the process of determining the presence or absence of the factors and conditions, resources, services, and learning opportunities that students need in order to meet their educational goals and objectives within the context of an institutions mission.</a:t>
            </a:r>
          </a:p>
        </p:txBody>
      </p:sp>
      <p:pic>
        <p:nvPicPr>
          <p:cNvPr id="4"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24000"/>
    </mc:Choice>
    <mc:Fallback>
      <p:transition spd="slow" advClick="0"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1143000"/>
          </a:xfrm>
        </p:spPr>
        <p:txBody>
          <a:bodyPr>
            <a:normAutofit fontScale="90000"/>
          </a:bodyPr>
          <a:lstStyle/>
          <a:p>
            <a:r>
              <a:rPr lang="en-US" dirty="0" smtClean="0"/>
              <a:t> Needs Assessment of Students and Student Groups </a:t>
            </a:r>
            <a:endParaRPr lang="en-US" dirty="0"/>
          </a:p>
        </p:txBody>
      </p:sp>
      <p:sp>
        <p:nvSpPr>
          <p:cNvPr id="3" name="Content Placeholder 2"/>
          <p:cNvSpPr>
            <a:spLocks noGrp="1"/>
          </p:cNvSpPr>
          <p:nvPr>
            <p:ph idx="1"/>
          </p:nvPr>
        </p:nvSpPr>
        <p:spPr>
          <a:xfrm>
            <a:off x="1371600" y="1524000"/>
            <a:ext cx="7162800" cy="4525963"/>
          </a:xfrm>
        </p:spPr>
        <p:txBody>
          <a:bodyPr/>
          <a:lstStyle/>
          <a:p>
            <a:r>
              <a:rPr lang="en-US" sz="2600" dirty="0" smtClean="0"/>
              <a:t>Determine needs of students prior to college</a:t>
            </a:r>
          </a:p>
          <a:p>
            <a:endParaRPr lang="en-US" sz="2600" dirty="0" smtClean="0"/>
          </a:p>
          <a:p>
            <a:r>
              <a:rPr lang="en-US" sz="2600" dirty="0" smtClean="0"/>
              <a:t>Know the different cultures of students and student groups on your campus and entering</a:t>
            </a:r>
          </a:p>
          <a:p>
            <a:endParaRPr lang="en-US" sz="2600" dirty="0" smtClean="0"/>
          </a:p>
          <a:p>
            <a:r>
              <a:rPr lang="en-US" sz="2600" dirty="0" smtClean="0"/>
              <a:t>Work with the high schools</a:t>
            </a:r>
            <a:endParaRPr lang="en-US" sz="2600" dirty="0"/>
          </a:p>
        </p:txBody>
      </p:sp>
      <p:pic>
        <p:nvPicPr>
          <p:cNvPr id="4"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56000"/>
    </mc:Choice>
    <mc:Fallback>
      <p:transition spd="slow" advClick="0" advTm="5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2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      Needs Assessment of Students and Student Groups</a:t>
            </a:r>
            <a:endParaRPr lang="en-US" dirty="0"/>
          </a:p>
        </p:txBody>
      </p:sp>
      <p:sp>
        <p:nvSpPr>
          <p:cNvPr id="3" name="Content Placeholder 2"/>
          <p:cNvSpPr>
            <a:spLocks noGrp="1"/>
          </p:cNvSpPr>
          <p:nvPr>
            <p:ph idx="1"/>
          </p:nvPr>
        </p:nvSpPr>
        <p:spPr>
          <a:xfrm>
            <a:off x="2057400" y="1828800"/>
            <a:ext cx="6629400" cy="4525963"/>
          </a:xfrm>
        </p:spPr>
        <p:txBody>
          <a:bodyPr/>
          <a:lstStyle/>
          <a:p>
            <a:r>
              <a:rPr lang="en-US" dirty="0" smtClean="0"/>
              <a:t>Do you want theory based assessments?</a:t>
            </a:r>
          </a:p>
          <a:p>
            <a:r>
              <a:rPr lang="en-US" dirty="0" smtClean="0"/>
              <a:t>What have other colleges used?</a:t>
            </a:r>
          </a:p>
          <a:p>
            <a:r>
              <a:rPr lang="en-US" dirty="0" smtClean="0"/>
              <a:t>Determine student needs vs. wants</a:t>
            </a:r>
          </a:p>
          <a:p>
            <a:r>
              <a:rPr lang="en-US" dirty="0" smtClean="0"/>
              <a:t>What will students learn?</a:t>
            </a:r>
          </a:p>
          <a:p>
            <a:r>
              <a:rPr lang="en-US" dirty="0" smtClean="0"/>
              <a:t>How will this help develop students?</a:t>
            </a:r>
          </a:p>
          <a:p>
            <a:r>
              <a:rPr lang="en-US" dirty="0" smtClean="0"/>
              <a:t>Overall outcome?</a:t>
            </a:r>
          </a:p>
          <a:p>
            <a:endParaRPr lang="en-US" dirty="0"/>
          </a:p>
        </p:txBody>
      </p:sp>
      <p:pic>
        <p:nvPicPr>
          <p:cNvPr id="4"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65000"/>
    </mc:Choice>
    <mc:Fallback>
      <p:transition spd="slow" advClick="0" advTm="6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normAutofit fontScale="90000"/>
          </a:bodyPr>
          <a:lstStyle/>
          <a:p>
            <a:r>
              <a:rPr lang="en-US" dirty="0" smtClean="0"/>
              <a:t>    Needs Assessment of Students and Student Groups</a:t>
            </a:r>
            <a:endParaRPr lang="en-US" dirty="0"/>
          </a:p>
        </p:txBody>
      </p:sp>
      <p:sp>
        <p:nvSpPr>
          <p:cNvPr id="3" name="Content Placeholder 2"/>
          <p:cNvSpPr>
            <a:spLocks noGrp="1"/>
          </p:cNvSpPr>
          <p:nvPr>
            <p:ph idx="1"/>
          </p:nvPr>
        </p:nvSpPr>
        <p:spPr>
          <a:xfrm>
            <a:off x="1524000" y="1752600"/>
            <a:ext cx="7391400" cy="4525963"/>
          </a:xfrm>
        </p:spPr>
        <p:txBody>
          <a:bodyPr>
            <a:normAutofit fontScale="92500" lnSpcReduction="10000"/>
          </a:bodyPr>
          <a:lstStyle/>
          <a:p>
            <a:r>
              <a:rPr lang="en-US" dirty="0" smtClean="0"/>
              <a:t>Objectives:</a:t>
            </a:r>
          </a:p>
          <a:p>
            <a:pPr lvl="1"/>
            <a:r>
              <a:rPr lang="en-US" dirty="0" smtClean="0"/>
              <a:t>Determining the needs of students</a:t>
            </a:r>
          </a:p>
          <a:p>
            <a:pPr lvl="1"/>
            <a:endParaRPr lang="en-US" dirty="0" smtClean="0"/>
          </a:p>
          <a:p>
            <a:pPr lvl="1"/>
            <a:r>
              <a:rPr lang="en-US" dirty="0" smtClean="0"/>
              <a:t>Meeting the need of your students and university standards</a:t>
            </a:r>
          </a:p>
          <a:p>
            <a:pPr lvl="1"/>
            <a:endParaRPr lang="en-US" dirty="0" smtClean="0"/>
          </a:p>
          <a:p>
            <a:pPr lvl="1"/>
            <a:r>
              <a:rPr lang="en-US" dirty="0" smtClean="0"/>
              <a:t>Who are you wanting to target and what groups?</a:t>
            </a:r>
          </a:p>
          <a:p>
            <a:pPr lvl="1"/>
            <a:endParaRPr lang="en-US" dirty="0" smtClean="0"/>
          </a:p>
          <a:p>
            <a:pPr lvl="1"/>
            <a:r>
              <a:rPr lang="en-US" dirty="0" smtClean="0"/>
              <a:t>Can you measure what the students learn?</a:t>
            </a:r>
            <a:endParaRPr lang="en-US" dirty="0"/>
          </a:p>
        </p:txBody>
      </p:sp>
      <p:pic>
        <p:nvPicPr>
          <p:cNvPr id="4"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49000"/>
    </mc:Choice>
    <mc:Fallback>
      <p:transition spd="slow" advClick="0" advTm="4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6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      Needs Assessment of Students and Student Groups</a:t>
            </a:r>
            <a:endParaRPr lang="en-US" dirty="0"/>
          </a:p>
        </p:txBody>
      </p:sp>
      <p:sp>
        <p:nvSpPr>
          <p:cNvPr id="3" name="Content Placeholder 2"/>
          <p:cNvSpPr>
            <a:spLocks noGrp="1"/>
          </p:cNvSpPr>
          <p:nvPr>
            <p:ph idx="1"/>
          </p:nvPr>
        </p:nvSpPr>
        <p:spPr>
          <a:xfrm>
            <a:off x="1524000" y="1981201"/>
            <a:ext cx="7086600" cy="4191000"/>
          </a:xfrm>
        </p:spPr>
        <p:txBody>
          <a:bodyPr>
            <a:normAutofit lnSpcReduction="10000"/>
          </a:bodyPr>
          <a:lstStyle/>
          <a:p>
            <a:r>
              <a:rPr lang="en-US" dirty="0" smtClean="0"/>
              <a:t>Student Affairs relation:</a:t>
            </a:r>
          </a:p>
          <a:p>
            <a:pPr lvl="1"/>
            <a:r>
              <a:rPr lang="en-US" dirty="0" smtClean="0"/>
              <a:t>Determine universities weak and strong areas</a:t>
            </a:r>
          </a:p>
          <a:p>
            <a:pPr lvl="1"/>
            <a:endParaRPr lang="en-US" dirty="0" smtClean="0"/>
          </a:p>
          <a:p>
            <a:pPr lvl="1"/>
            <a:r>
              <a:rPr lang="en-US" dirty="0" smtClean="0"/>
              <a:t>Class levels, Student groups, and/or certain majors</a:t>
            </a:r>
          </a:p>
          <a:p>
            <a:pPr lvl="1"/>
            <a:endParaRPr lang="en-US" dirty="0" smtClean="0"/>
          </a:p>
          <a:p>
            <a:pPr lvl="1"/>
            <a:r>
              <a:rPr lang="en-US" dirty="0" smtClean="0"/>
              <a:t>Developing the right programs to the right learning styles</a:t>
            </a:r>
          </a:p>
          <a:p>
            <a:pPr lvl="2">
              <a:buNone/>
            </a:pPr>
            <a:endParaRPr lang="en-US" dirty="0" smtClean="0"/>
          </a:p>
        </p:txBody>
      </p:sp>
      <p:pic>
        <p:nvPicPr>
          <p:cNvPr id="4"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70000"/>
    </mc:Choice>
    <mc:Fallback>
      <p:transition spd="slow" advClick="0" advTm="7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7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229600" cy="1143000"/>
          </a:xfrm>
        </p:spPr>
        <p:txBody>
          <a:bodyPr>
            <a:normAutofit fontScale="90000"/>
          </a:bodyPr>
          <a:lstStyle/>
          <a:p>
            <a:r>
              <a:rPr lang="en-US" dirty="0" smtClean="0"/>
              <a:t> Needs Assessment of Students and Student Groups</a:t>
            </a:r>
            <a:endParaRPr lang="en-US" dirty="0"/>
          </a:p>
        </p:txBody>
      </p:sp>
      <p:sp>
        <p:nvSpPr>
          <p:cNvPr id="3" name="Content Placeholder 2"/>
          <p:cNvSpPr>
            <a:spLocks noGrp="1"/>
          </p:cNvSpPr>
          <p:nvPr>
            <p:ph idx="1"/>
          </p:nvPr>
        </p:nvSpPr>
        <p:spPr>
          <a:xfrm>
            <a:off x="1600200" y="1828800"/>
            <a:ext cx="7010400" cy="4525963"/>
          </a:xfrm>
        </p:spPr>
        <p:txBody>
          <a:bodyPr/>
          <a:lstStyle/>
          <a:p>
            <a:r>
              <a:rPr lang="en-US" dirty="0" smtClean="0"/>
              <a:t>Relevant Information:</a:t>
            </a:r>
          </a:p>
          <a:p>
            <a:pPr lvl="1"/>
            <a:r>
              <a:rPr lang="en-US" dirty="0" smtClean="0"/>
              <a:t>Chickering (1969) “</a:t>
            </a:r>
            <a:r>
              <a:rPr lang="en-US" dirty="0"/>
              <a:t>saw the establishment of identity as the core developmental issue with which students grapple during their college years</a:t>
            </a:r>
            <a:r>
              <a:rPr lang="en-US" dirty="0" smtClean="0"/>
              <a:t>.”</a:t>
            </a:r>
          </a:p>
          <a:p>
            <a:pPr lvl="1"/>
            <a:endParaRPr lang="en-US" dirty="0" smtClean="0"/>
          </a:p>
          <a:p>
            <a:pPr lvl="1"/>
            <a:r>
              <a:rPr lang="en-US" dirty="0" smtClean="0"/>
              <a:t>New college students need guidance towards their personal identity development</a:t>
            </a:r>
            <a:endParaRPr lang="en-US" dirty="0"/>
          </a:p>
        </p:txBody>
      </p:sp>
      <p:pic>
        <p:nvPicPr>
          <p:cNvPr id="4"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59000"/>
    </mc:Choice>
    <mc:Fallback>
      <p:transition spd="slow" advClick="0" advTm="5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7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normAutofit fontScale="90000"/>
          </a:bodyPr>
          <a:lstStyle/>
          <a:p>
            <a:r>
              <a:rPr lang="en-US" dirty="0" smtClean="0"/>
              <a:t>    Needs Assessment of Students and Student Groups</a:t>
            </a:r>
            <a:endParaRPr lang="en-US" dirty="0"/>
          </a:p>
        </p:txBody>
      </p:sp>
      <p:sp>
        <p:nvSpPr>
          <p:cNvPr id="3" name="Content Placeholder 2"/>
          <p:cNvSpPr>
            <a:spLocks noGrp="1"/>
          </p:cNvSpPr>
          <p:nvPr>
            <p:ph idx="1"/>
          </p:nvPr>
        </p:nvSpPr>
        <p:spPr>
          <a:xfrm>
            <a:off x="1600200" y="1752600"/>
            <a:ext cx="7086600" cy="4525963"/>
          </a:xfrm>
        </p:spPr>
        <p:txBody>
          <a:bodyPr>
            <a:normAutofit fontScale="92500"/>
          </a:bodyPr>
          <a:lstStyle/>
          <a:p>
            <a:r>
              <a:rPr lang="en-US" dirty="0" smtClean="0"/>
              <a:t>Implications:</a:t>
            </a:r>
          </a:p>
          <a:p>
            <a:pPr lvl="1"/>
            <a:r>
              <a:rPr lang="en-US" dirty="0" smtClean="0"/>
              <a:t>Potential program developmental time constraints</a:t>
            </a:r>
          </a:p>
          <a:p>
            <a:pPr lvl="1"/>
            <a:endParaRPr lang="en-US" dirty="0" smtClean="0"/>
          </a:p>
          <a:p>
            <a:pPr lvl="1"/>
            <a:r>
              <a:rPr lang="en-US" dirty="0" smtClean="0"/>
              <a:t>Students could be too far along in college</a:t>
            </a:r>
          </a:p>
          <a:p>
            <a:pPr lvl="1"/>
            <a:endParaRPr lang="en-US" dirty="0" smtClean="0"/>
          </a:p>
          <a:p>
            <a:pPr lvl="1"/>
            <a:r>
              <a:rPr lang="en-US" dirty="0" smtClean="0"/>
              <a:t>Cost of staff and development of programs</a:t>
            </a:r>
          </a:p>
          <a:p>
            <a:pPr lvl="1"/>
            <a:endParaRPr lang="en-US" dirty="0" smtClean="0"/>
          </a:p>
          <a:p>
            <a:pPr lvl="1"/>
            <a:r>
              <a:rPr lang="en-US" dirty="0" smtClean="0"/>
              <a:t>To much work for student affairs staff</a:t>
            </a:r>
            <a:endParaRPr lang="en-US" dirty="0"/>
          </a:p>
        </p:txBody>
      </p:sp>
      <p:pic>
        <p:nvPicPr>
          <p:cNvPr id="4"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64000"/>
    </mc:Choice>
    <mc:Fallback>
      <p:transition spd="slow" advClick="0" advTm="6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5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normAutofit fontScale="90000"/>
          </a:bodyPr>
          <a:lstStyle/>
          <a:p>
            <a:r>
              <a:rPr lang="en-US" dirty="0" smtClean="0"/>
              <a:t>    Needs Assessment of Students and Student Groups</a:t>
            </a:r>
            <a:endParaRPr lang="en-US" dirty="0"/>
          </a:p>
        </p:txBody>
      </p:sp>
      <p:sp>
        <p:nvSpPr>
          <p:cNvPr id="3" name="Content Placeholder 2"/>
          <p:cNvSpPr>
            <a:spLocks noGrp="1"/>
          </p:cNvSpPr>
          <p:nvPr>
            <p:ph idx="1"/>
          </p:nvPr>
        </p:nvSpPr>
        <p:spPr>
          <a:xfrm>
            <a:off x="1752600" y="1905000"/>
            <a:ext cx="7391400" cy="4525963"/>
          </a:xfrm>
        </p:spPr>
        <p:txBody>
          <a:bodyPr/>
          <a:lstStyle/>
          <a:p>
            <a:r>
              <a:rPr lang="en-US" dirty="0" smtClean="0"/>
              <a:t>Conclusion:</a:t>
            </a:r>
          </a:p>
          <a:p>
            <a:pPr lvl="1"/>
            <a:r>
              <a:rPr lang="en-US" dirty="0" smtClean="0"/>
              <a:t>Find an experienced assessment staff</a:t>
            </a:r>
          </a:p>
          <a:p>
            <a:pPr lvl="1"/>
            <a:endParaRPr lang="en-US" dirty="0" smtClean="0"/>
          </a:p>
          <a:p>
            <a:pPr lvl="1"/>
            <a:r>
              <a:rPr lang="en-US" dirty="0" smtClean="0"/>
              <a:t>Develop a quick and accountable assessment</a:t>
            </a:r>
          </a:p>
          <a:p>
            <a:pPr lvl="1"/>
            <a:endParaRPr lang="en-US" dirty="0" smtClean="0"/>
          </a:p>
          <a:p>
            <a:pPr lvl="1"/>
            <a:r>
              <a:rPr lang="en-US" dirty="0" smtClean="0"/>
              <a:t>Retention, Identity development and success rate can excel</a:t>
            </a:r>
            <a:endParaRPr lang="en-US" dirty="0"/>
          </a:p>
        </p:txBody>
      </p:sp>
      <p:pic>
        <p:nvPicPr>
          <p:cNvPr id="5" name="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52000"/>
    </mc:Choice>
    <mc:Fallback>
      <p:transition spd="slow" advClick="0" advTm="5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6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349</Words>
  <Application>Microsoft Office PowerPoint</Application>
  <PresentationFormat>On-screen Show (4:3)</PresentationFormat>
  <Paragraphs>56</Paragraphs>
  <Slides>9</Slides>
  <Notes>0</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Needs Assessment of    Students and Student Groups</vt:lpstr>
      <vt:lpstr>    Needs Assessment of Students and Student Groups</vt:lpstr>
      <vt:lpstr> Needs Assessment of Students and Student Groups </vt:lpstr>
      <vt:lpstr>      Needs Assessment of Students and Student Groups</vt:lpstr>
      <vt:lpstr>    Needs Assessment of Students and Student Groups</vt:lpstr>
      <vt:lpstr>      Needs Assessment of Students and Student Groups</vt:lpstr>
      <vt:lpstr> Needs Assessment of Students and Student Groups</vt:lpstr>
      <vt:lpstr>    Needs Assessment of Students and Student Groups</vt:lpstr>
      <vt:lpstr>    Needs Assessment of Students and Student Groups</vt:lpstr>
    </vt:vector>
  </TitlesOfParts>
  <Company>Western Kentucky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Needs Assessment of Students and Student Groups</dc:title>
  <dc:creator>WKU</dc:creator>
  <cp:lastModifiedBy>Burke, Monica</cp:lastModifiedBy>
  <cp:revision>32</cp:revision>
  <dcterms:created xsi:type="dcterms:W3CDTF">2012-04-26T08:54:57Z</dcterms:created>
  <dcterms:modified xsi:type="dcterms:W3CDTF">2012-04-26T21:52:05Z</dcterms:modified>
</cp:coreProperties>
</file>