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63" r:id="rId10"/>
    <p:sldId id="279" r:id="rId11"/>
    <p:sldId id="280" r:id="rId12"/>
    <p:sldId id="272" r:id="rId13"/>
    <p:sldId id="273" r:id="rId14"/>
    <p:sldId id="274" r:id="rId15"/>
    <p:sldId id="266" r:id="rId16"/>
    <p:sldId id="276" r:id="rId17"/>
    <p:sldId id="277" r:id="rId18"/>
    <p:sldId id="267" r:id="rId19"/>
    <p:sldId id="281" r:id="rId20"/>
    <p:sldId id="282" r:id="rId21"/>
    <p:sldId id="283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D94E4-BAF9-4C6B-A8CC-6D2E381D1C36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A2837-0C07-4678-8C53-4DEFF9584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2837-0C07-4678-8C53-4DEFF958442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yan\Desktop\Ryan's Shared Files\Pictur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92" y="-28574"/>
            <a:ext cx="9185276" cy="69278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96975"/>
            <a:ext cx="7620000" cy="147002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114800"/>
            <a:ext cx="6934200" cy="838200"/>
          </a:xfrm>
        </p:spPr>
        <p:txBody>
          <a:bodyPr/>
          <a:lstStyle>
            <a:lvl1pPr marL="0" indent="0" algn="ctr">
              <a:buNone/>
              <a:defRPr b="0" cap="none" spc="0">
                <a:ln w="317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4A2AE2-1B3F-4D93-B5D9-BF9007DA77D1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26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93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yan\Desktop\Ryan's Shared Files\Picture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1431" y="0"/>
            <a:ext cx="9197181" cy="68707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2AE2-1B3F-4D93-B5D9-BF9007DA77D1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243" y="875004"/>
            <a:ext cx="7620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College of Health and Human Services International Service Learning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Gales Point, Belize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Clinic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Every person in Gales Point receives a physical</a:t>
            </a:r>
          </a:p>
          <a:p>
            <a:r>
              <a:rPr lang="en-US" dirty="0" smtClean="0"/>
              <a:t>Nursing students assist doctors in treatment</a:t>
            </a:r>
          </a:p>
          <a:p>
            <a:r>
              <a:rPr lang="en-US" dirty="0" smtClean="0"/>
              <a:t>Pharmacy distributes enough medication for 365 days for specific ailments</a:t>
            </a:r>
          </a:p>
          <a:p>
            <a:r>
              <a:rPr lang="en-US" dirty="0" smtClean="0"/>
              <a:t>Sometimes we are the only medical treatment they receive in a year</a:t>
            </a:r>
            <a:endParaRPr lang="en-US" dirty="0"/>
          </a:p>
        </p:txBody>
      </p:sp>
      <p:pic>
        <p:nvPicPr>
          <p:cNvPr id="9" name="Content Placeholder 8" descr="n716705531_5561485_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5639" y="1138533"/>
            <a:ext cx="1926566" cy="2617390"/>
          </a:xfrm>
        </p:spPr>
      </p:pic>
      <p:pic>
        <p:nvPicPr>
          <p:cNvPr id="10" name="Picture 9" descr="n716705531_5561476_7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351" y="3875534"/>
            <a:ext cx="3668545" cy="2751408"/>
          </a:xfrm>
          <a:prstGeom prst="rect">
            <a:avLst/>
          </a:prstGeom>
        </p:spPr>
      </p:pic>
      <p:pic>
        <p:nvPicPr>
          <p:cNvPr id="11" name="Picture 10" descr="n716705531_5561481_9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1979" y="1205797"/>
            <a:ext cx="1875722" cy="2500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8026"/>
            <a:ext cx="4038600" cy="4838137"/>
          </a:xfrm>
        </p:spPr>
        <p:txBody>
          <a:bodyPr>
            <a:normAutofit/>
          </a:bodyPr>
          <a:lstStyle/>
          <a:p>
            <a:r>
              <a:rPr lang="en-US" dirty="0" smtClean="0"/>
              <a:t>Dental Hygienists do yearly cleanings</a:t>
            </a:r>
          </a:p>
          <a:p>
            <a:r>
              <a:rPr lang="en-US" dirty="0" smtClean="0"/>
              <a:t>Extractions and major dental work is completed</a:t>
            </a:r>
          </a:p>
          <a:p>
            <a:r>
              <a:rPr lang="en-US" dirty="0" smtClean="0"/>
              <a:t>Distribution of dental products for the year</a:t>
            </a:r>
          </a:p>
          <a:p>
            <a:r>
              <a:rPr lang="en-US" dirty="0" smtClean="0"/>
              <a:t>Cross discipline – all students help in all areas of the clinic</a:t>
            </a:r>
            <a:endParaRPr lang="en-US" dirty="0"/>
          </a:p>
        </p:txBody>
      </p:sp>
      <p:pic>
        <p:nvPicPr>
          <p:cNvPr id="7" name="Picture 6" descr="n716705531_5561468_6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0861" y="4218039"/>
            <a:ext cx="2796750" cy="2097562"/>
          </a:xfrm>
          <a:prstGeom prst="rect">
            <a:avLst/>
          </a:prstGeom>
        </p:spPr>
      </p:pic>
      <p:pic>
        <p:nvPicPr>
          <p:cNvPr id="9" name="Content Placeholder 8" descr="n716705531_5561469_63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2343" y="2229914"/>
            <a:ext cx="2000469" cy="2667293"/>
          </a:xfrm>
        </p:spPr>
      </p:pic>
      <p:pic>
        <p:nvPicPr>
          <p:cNvPr id="10" name="Picture 9" descr="n716705531_5561470_65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0694" y="1229032"/>
            <a:ext cx="2744313" cy="20582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4" name="Content Placeholder 3" descr="Belize 2009 2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9383" y="1419896"/>
            <a:ext cx="6034617" cy="4525963"/>
          </a:xfrm>
        </p:spPr>
      </p:pic>
      <p:pic>
        <p:nvPicPr>
          <p:cNvPr id="5" name="Picture 4" descr="Belize 2009 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456" y="1248005"/>
            <a:ext cx="3700390" cy="49338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Night</a:t>
            </a:r>
            <a:endParaRPr lang="en-US" dirty="0"/>
          </a:p>
        </p:txBody>
      </p:sp>
      <p:pic>
        <p:nvPicPr>
          <p:cNvPr id="6" name="Content Placeholder 5" descr="Belize 2009 2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2958" y="2322948"/>
            <a:ext cx="4038600" cy="30289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67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Ask the Doc!</a:t>
            </a:r>
          </a:p>
          <a:p>
            <a:r>
              <a:rPr lang="en-US" dirty="0" smtClean="0"/>
              <a:t>Illness prevention and management information</a:t>
            </a:r>
          </a:p>
          <a:p>
            <a:r>
              <a:rPr lang="en-US" dirty="0" smtClean="0"/>
              <a:t>Dental demonstrations</a:t>
            </a:r>
          </a:p>
          <a:p>
            <a:r>
              <a:rPr lang="en-US" dirty="0" smtClean="0"/>
              <a:t>Water contamination explanation – Perceptions of community Research</a:t>
            </a:r>
          </a:p>
          <a:p>
            <a:r>
              <a:rPr lang="en-US" dirty="0" smtClean="0"/>
              <a:t>In-home water treatment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Gales Point Government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Met with Principal to identify school needs</a:t>
            </a:r>
          </a:p>
          <a:p>
            <a:r>
              <a:rPr lang="en-US" dirty="0" smtClean="0"/>
              <a:t>Importance of Environmental Education to the area</a:t>
            </a:r>
          </a:p>
          <a:p>
            <a:r>
              <a:rPr lang="en-US" dirty="0" smtClean="0"/>
              <a:t>Working with sanctuary</a:t>
            </a:r>
          </a:p>
          <a:p>
            <a:r>
              <a:rPr lang="en-US" dirty="0" smtClean="0"/>
              <a:t>Future curriculum development</a:t>
            </a:r>
            <a:endParaRPr lang="en-US" dirty="0"/>
          </a:p>
        </p:txBody>
      </p:sp>
      <p:pic>
        <p:nvPicPr>
          <p:cNvPr id="5" name="Content Placeholder 4" descr="Belize 2009 2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30993" y="1345816"/>
            <a:ext cx="3485535" cy="2614151"/>
          </a:xfrm>
        </p:spPr>
      </p:pic>
      <p:pic>
        <p:nvPicPr>
          <p:cNvPr id="6" name="Content Placeholder 5" descr="Belize 2009 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1329" y="3977390"/>
            <a:ext cx="3480619" cy="26104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the Seed for the Future</a:t>
            </a:r>
            <a:endParaRPr lang="en-US" dirty="0"/>
          </a:p>
        </p:txBody>
      </p:sp>
      <p:pic>
        <p:nvPicPr>
          <p:cNvPr id="7" name="Content Placeholder 6" descr="IMG_07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64143" y="1368381"/>
            <a:ext cx="3394472" cy="4525963"/>
          </a:xfrm>
        </p:spPr>
      </p:pic>
      <p:pic>
        <p:nvPicPr>
          <p:cNvPr id="6" name="Content Placeholder 5" descr="IMG_10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758" y="1944710"/>
            <a:ext cx="4216653" cy="31624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Treatment</a:t>
            </a:r>
            <a:endParaRPr lang="en-US" dirty="0"/>
          </a:p>
        </p:txBody>
      </p:sp>
      <p:pic>
        <p:nvPicPr>
          <p:cNvPr id="8" name="Content Placeholder 7" descr="Belize 2009 1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1442" y="1653247"/>
            <a:ext cx="4038600" cy="3028950"/>
          </a:xfrm>
        </p:spPr>
      </p:pic>
      <p:pic>
        <p:nvPicPr>
          <p:cNvPr id="9" name="Content Placeholder 8" descr="Belize 2009 1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3958" y="2657799"/>
            <a:ext cx="4038600" cy="3028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865" y="1213834"/>
            <a:ext cx="4038600" cy="4525963"/>
          </a:xfrm>
        </p:spPr>
        <p:txBody>
          <a:bodyPr/>
          <a:lstStyle/>
          <a:p>
            <a:r>
              <a:rPr lang="en-US" dirty="0" smtClean="0"/>
              <a:t>Met with the Head of the Water Department in the Ministry of Health </a:t>
            </a:r>
          </a:p>
          <a:p>
            <a:r>
              <a:rPr lang="en-US" dirty="0" smtClean="0"/>
              <a:t>Work out responsibilities of Gales Point and the Ministry</a:t>
            </a:r>
          </a:p>
          <a:p>
            <a:r>
              <a:rPr lang="en-US" dirty="0" smtClean="0"/>
              <a:t>Discussed bureaucracy of water policy</a:t>
            </a:r>
            <a:endParaRPr lang="en-US" dirty="0"/>
          </a:p>
        </p:txBody>
      </p:sp>
      <p:pic>
        <p:nvPicPr>
          <p:cNvPr id="5" name="Content Placeholder 4" descr="Belize 2009 1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8047" y="1150373"/>
            <a:ext cx="4038600" cy="2939846"/>
          </a:xfrm>
        </p:spPr>
      </p:pic>
      <p:pic>
        <p:nvPicPr>
          <p:cNvPr id="7" name="Picture 6" descr="Belize 2009 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9120" y="3863662"/>
            <a:ext cx="4034273" cy="273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7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Government and Community Cooperation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486"/>
            <a:ext cx="8229600" cy="1143000"/>
          </a:xfrm>
        </p:spPr>
        <p:txBody>
          <a:bodyPr/>
          <a:lstStyle/>
          <a:p>
            <a:r>
              <a:rPr lang="en-US" dirty="0" smtClean="0"/>
              <a:t>Building a Better Future</a:t>
            </a:r>
            <a:endParaRPr lang="en-US" dirty="0"/>
          </a:p>
        </p:txBody>
      </p:sp>
      <p:pic>
        <p:nvPicPr>
          <p:cNvPr id="5" name="Content Placeholder 4" descr="waterbill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08750" y="1416676"/>
            <a:ext cx="3136006" cy="4198512"/>
          </a:xfrm>
        </p:spPr>
      </p:pic>
      <p:pic>
        <p:nvPicPr>
          <p:cNvPr id="9" name="Picture 8" descr="Belize 2009 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820" y="1136561"/>
            <a:ext cx="3850784" cy="2888088"/>
          </a:xfrm>
          <a:prstGeom prst="rect">
            <a:avLst/>
          </a:prstGeom>
        </p:spPr>
      </p:pic>
      <p:pic>
        <p:nvPicPr>
          <p:cNvPr id="8" name="Content Placeholder 7" descr="Belize 2009 10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481070" y="3623713"/>
            <a:ext cx="3915177" cy="29363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/>
              <a:t>A Model Community</a:t>
            </a:r>
            <a:endParaRPr lang="en-US" sz="3000" dirty="0"/>
          </a:p>
        </p:txBody>
      </p:sp>
      <p:pic>
        <p:nvPicPr>
          <p:cNvPr id="8" name="Content Placeholder 7" descr="n27702367_33377970_38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29113" y="542782"/>
            <a:ext cx="3668032" cy="2751024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1800" dirty="0" smtClean="0"/>
              <a:t>Central treatment – Country wide plan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Rural Community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Ministry of Health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In-home treatment methods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Behavior Practices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Sanitation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Septic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Waste Disposal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Community mapping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Identify Problems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Perceptions</a:t>
            </a:r>
          </a:p>
          <a:p>
            <a:endParaRPr lang="en-US" dirty="0"/>
          </a:p>
        </p:txBody>
      </p:sp>
      <p:pic>
        <p:nvPicPr>
          <p:cNvPr id="9" name="Picture 8" descr="n27702367_33377952_92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5505" y="3417053"/>
            <a:ext cx="3598148" cy="2698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Ideology of Service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two ruling principals:</a:t>
            </a:r>
          </a:p>
          <a:p>
            <a:pPr lvl="1"/>
            <a:r>
              <a:rPr lang="en-US" dirty="0" smtClean="0"/>
              <a:t>Moral responsibility to give back to society</a:t>
            </a:r>
          </a:p>
          <a:p>
            <a:pPr lvl="2"/>
            <a:r>
              <a:rPr lang="en-US" dirty="0" smtClean="0"/>
              <a:t>Someone somewhere paid for your education</a:t>
            </a:r>
          </a:p>
          <a:p>
            <a:pPr lvl="1"/>
            <a:r>
              <a:rPr lang="en-US" dirty="0" smtClean="0"/>
              <a:t>Knowledge from the classroom should be implemented so we can learn in the process</a:t>
            </a:r>
          </a:p>
          <a:p>
            <a:r>
              <a:rPr lang="en-US" dirty="0" smtClean="0"/>
              <a:t>Theoretical constructs of the classroom and then implement them in the real world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Interdisciplinary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More disciplines</a:t>
            </a:r>
          </a:p>
          <a:p>
            <a:pPr lvl="1"/>
            <a:r>
              <a:rPr lang="en-US" dirty="0" smtClean="0"/>
              <a:t>Environmental Education</a:t>
            </a:r>
          </a:p>
          <a:p>
            <a:pPr lvl="1"/>
            <a:r>
              <a:rPr lang="en-US" dirty="0" smtClean="0"/>
              <a:t>Political Science</a:t>
            </a:r>
          </a:p>
          <a:p>
            <a:pPr lvl="1"/>
            <a:r>
              <a:rPr lang="en-US" dirty="0" smtClean="0"/>
              <a:t>Linguistics</a:t>
            </a:r>
          </a:p>
          <a:p>
            <a:pPr lvl="1"/>
            <a:r>
              <a:rPr lang="en-US" dirty="0" smtClean="0"/>
              <a:t>Anthropology</a:t>
            </a:r>
          </a:p>
          <a:p>
            <a:pPr lvl="1"/>
            <a:r>
              <a:rPr lang="en-US" dirty="0" smtClean="0"/>
              <a:t>Agriculture</a:t>
            </a:r>
          </a:p>
          <a:p>
            <a:endParaRPr lang="en-US" dirty="0"/>
          </a:p>
        </p:txBody>
      </p:sp>
      <p:pic>
        <p:nvPicPr>
          <p:cNvPr id="5" name="Content Placeholder 4" descr="n754239513_1305082_57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21272" y="2605547"/>
            <a:ext cx="4601498" cy="345112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/>
              <a:t>Reflective Learning</a:t>
            </a:r>
            <a:endParaRPr lang="en-US" sz="3000" dirty="0"/>
          </a:p>
        </p:txBody>
      </p:sp>
      <p:pic>
        <p:nvPicPr>
          <p:cNvPr id="8" name="Picture Placeholder 7" descr="n27702367_33377943_147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5342" y="0"/>
            <a:ext cx="6154993" cy="461624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A.K.A. </a:t>
            </a:r>
          </a:p>
          <a:p>
            <a:pPr algn="ctr"/>
            <a:r>
              <a:rPr lang="en-US" sz="2000" dirty="0" smtClean="0"/>
              <a:t>Dock Time</a:t>
            </a: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elize 2009 1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75703" y="330556"/>
            <a:ext cx="6737081" cy="50528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 not assume to know what they need and what their problems are</a:t>
            </a:r>
          </a:p>
          <a:p>
            <a:r>
              <a:rPr lang="en-US" dirty="0" smtClean="0"/>
              <a:t>We ask what we can do to improve their quality of life </a:t>
            </a:r>
          </a:p>
          <a:p>
            <a:r>
              <a:rPr lang="en-US" dirty="0" smtClean="0"/>
              <a:t>We work on what they ask, what they want, and what they think they need</a:t>
            </a:r>
          </a:p>
          <a:p>
            <a:pPr lvl="1"/>
            <a:r>
              <a:rPr lang="en-US" dirty="0" smtClean="0"/>
              <a:t>Not what we think they need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Gales Point, Belize</a:t>
            </a:r>
            <a:endParaRPr lang="en-US" dirty="0"/>
          </a:p>
        </p:txBody>
      </p:sp>
      <p:pic>
        <p:nvPicPr>
          <p:cNvPr id="10" name="Content Placeholder 9" descr="BelizeDistric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8258" y="1184857"/>
            <a:ext cx="3934497" cy="5241701"/>
          </a:xfrm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1596982" y="4906851"/>
            <a:ext cx="1313644" cy="77273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Content Placeholder 8" descr="Belize 2009 1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04848" y="1872188"/>
            <a:ext cx="4939152" cy="3704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Quality of Life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Village stated you can live and die in Gales Point and never see a doctor</a:t>
            </a:r>
          </a:p>
          <a:p>
            <a:r>
              <a:rPr lang="en-US" dirty="0" smtClean="0"/>
              <a:t>Univ. of Louisville sent a medical team</a:t>
            </a:r>
          </a:p>
          <a:p>
            <a:r>
              <a:rPr lang="en-US" dirty="0" smtClean="0"/>
              <a:t>Handed over to WKU, we send medical and dental hygiene team</a:t>
            </a:r>
          </a:p>
          <a:p>
            <a:r>
              <a:rPr lang="en-US" dirty="0" smtClean="0"/>
              <a:t>Medical team learns infants die once off breast milk and move to formula</a:t>
            </a:r>
          </a:p>
          <a:p>
            <a:pPr lvl="1"/>
            <a:r>
              <a:rPr lang="en-US" dirty="0" smtClean="0"/>
              <a:t>Problem is cause by contaminated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Nursing Team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7148" y="5059363"/>
            <a:ext cx="8976852" cy="804862"/>
          </a:xfrm>
        </p:spPr>
        <p:txBody>
          <a:bodyPr>
            <a:normAutofit/>
          </a:bodyPr>
          <a:lstStyle/>
          <a:p>
            <a:pPr algn="ctr"/>
            <a:r>
              <a:rPr lang="en-US" sz="2000" b="1" smtClean="0"/>
              <a:t>Leigh Lindsey (RNP), </a:t>
            </a:r>
            <a:r>
              <a:rPr lang="en-US" sz="2000" b="1" dirty="0" smtClean="0"/>
              <a:t>Jayme Davis (BS), Amy </a:t>
            </a:r>
            <a:r>
              <a:rPr lang="en-US" sz="2000" b="1" dirty="0" err="1" smtClean="0"/>
              <a:t>Gurda</a:t>
            </a:r>
            <a:r>
              <a:rPr lang="en-US" sz="2000" b="1" dirty="0" smtClean="0"/>
              <a:t> (BS), Jaime Jones (BS), Katherine </a:t>
            </a:r>
            <a:r>
              <a:rPr lang="en-US" sz="2000" b="1" dirty="0" err="1" smtClean="0"/>
              <a:t>Krutza</a:t>
            </a:r>
            <a:r>
              <a:rPr lang="en-US" sz="2000" b="1" dirty="0" smtClean="0"/>
              <a:t> (BS), Jessica Mitchell (BS), Sarah </a:t>
            </a:r>
            <a:r>
              <a:rPr lang="en-US" sz="2000" b="1" dirty="0" err="1" smtClean="0"/>
              <a:t>Moesner</a:t>
            </a:r>
            <a:r>
              <a:rPr lang="en-US" sz="2000" b="1" dirty="0" smtClean="0"/>
              <a:t> (BS), Emily Morse (RN)</a:t>
            </a:r>
            <a:endParaRPr lang="en-US" sz="2000" b="1" dirty="0"/>
          </a:p>
        </p:txBody>
      </p:sp>
      <p:pic>
        <p:nvPicPr>
          <p:cNvPr id="8" name="Picture Placeholder 7" descr="n845635135_5635529_93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84671" y="19319"/>
            <a:ext cx="6174658" cy="463099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Dental Hygiene Team</a:t>
            </a:r>
            <a:endParaRPr lang="en-US" sz="2400" dirty="0"/>
          </a:p>
        </p:txBody>
      </p:sp>
      <p:pic>
        <p:nvPicPr>
          <p:cNvPr id="6" name="Picture Placeholder 5" descr="n683595164_5583286_539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0" b="110"/>
          <a:stretch>
            <a:fillRect/>
          </a:stretch>
        </p:blipFill>
        <p:spPr>
          <a:xfrm>
            <a:off x="1514168" y="48816"/>
            <a:ext cx="6105832" cy="4579374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11277" y="5059363"/>
            <a:ext cx="8131278" cy="80486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Dr. Daniel Carter (DDS), Bonny Petty (Dental Hygienist), Erin </a:t>
            </a:r>
            <a:r>
              <a:rPr lang="en-US" sz="2000" b="1" dirty="0" err="1" smtClean="0"/>
              <a:t>Bertone</a:t>
            </a:r>
            <a:r>
              <a:rPr lang="en-US" sz="2000" b="1" dirty="0" smtClean="0"/>
              <a:t> (BS), Laura Payne (BS)</a:t>
            </a:r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487" y="4708934"/>
            <a:ext cx="5896538" cy="846291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Public Health and Environmental Services Team</a:t>
            </a:r>
            <a:endParaRPr lang="en-US" sz="2400" dirty="0"/>
          </a:p>
        </p:txBody>
      </p:sp>
      <p:pic>
        <p:nvPicPr>
          <p:cNvPr id="4" name="Content Placeholder 3" descr="n754239513_1304400_30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5678" y="159429"/>
            <a:ext cx="6145161" cy="4608871"/>
          </a:xfrm>
        </p:spPr>
      </p:pic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0" y="5600138"/>
            <a:ext cx="9144000" cy="80486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Ritchie Taylor (PhD), Molly Calico (MPH), Matthew Hill (MPH), Carrie Robin </a:t>
            </a:r>
            <a:r>
              <a:rPr lang="en-US" sz="2000" b="1" dirty="0" err="1" smtClean="0"/>
              <a:t>Menapace</a:t>
            </a:r>
            <a:r>
              <a:rPr lang="en-US" sz="2000" b="1" dirty="0" smtClean="0"/>
              <a:t> (MPA), Jordan Norris (MPH), </a:t>
            </a:r>
            <a:r>
              <a:rPr lang="en-US" sz="2000" b="1" dirty="0" err="1" smtClean="0"/>
              <a:t>Shabbar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Ranapurwala</a:t>
            </a:r>
            <a:r>
              <a:rPr lang="en-US" sz="2000" b="1" dirty="0" smtClean="0"/>
              <a:t> (MPH)</a:t>
            </a: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20" y="1033529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They are aware of the problem</a:t>
            </a:r>
          </a:p>
          <a:p>
            <a:pPr lvl="1"/>
            <a:r>
              <a:rPr lang="en-US" dirty="0" smtClean="0"/>
              <a:t>“Gales Point is knowledge rich, but resource poor.”</a:t>
            </a:r>
          </a:p>
          <a:p>
            <a:pPr lvl="1"/>
            <a:r>
              <a:rPr lang="en-US" dirty="0" smtClean="0"/>
              <a:t>We need to empower them to create long term change</a:t>
            </a:r>
          </a:p>
          <a:p>
            <a:r>
              <a:rPr lang="en-US" dirty="0" smtClean="0"/>
              <a:t>The Belize team this year decided we had five main goals</a:t>
            </a:r>
          </a:p>
          <a:p>
            <a:pPr lvl="1"/>
            <a:r>
              <a:rPr lang="en-US" dirty="0" smtClean="0"/>
              <a:t>Medical Care and Health Education</a:t>
            </a:r>
          </a:p>
          <a:p>
            <a:pPr lvl="1"/>
            <a:r>
              <a:rPr lang="en-US" dirty="0" smtClean="0"/>
              <a:t>Dental Prevention and Care</a:t>
            </a:r>
          </a:p>
          <a:p>
            <a:pPr lvl="1"/>
            <a:r>
              <a:rPr lang="en-US" dirty="0" smtClean="0"/>
              <a:t>Central Water Treatment</a:t>
            </a:r>
          </a:p>
          <a:p>
            <a:pPr lvl="1"/>
            <a:r>
              <a:rPr lang="en-US" dirty="0" smtClean="0"/>
              <a:t>Education about the problem and behavior that contributes</a:t>
            </a:r>
          </a:p>
          <a:p>
            <a:pPr lvl="1"/>
            <a:r>
              <a:rPr lang="en-US" dirty="0" smtClean="0"/>
              <a:t>Government knowledge, reform, and cooperation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973</TotalTime>
  <Words>563</Words>
  <Application>Microsoft Office PowerPoint</Application>
  <PresentationFormat>On-screen Show (4:3)</PresentationFormat>
  <Paragraphs>88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College of Health and Human Services International Service Learning Program</vt:lpstr>
      <vt:lpstr>Ideology of Service Learning</vt:lpstr>
      <vt:lpstr>Identifying Issues</vt:lpstr>
      <vt:lpstr>Gales Point, Belize</vt:lpstr>
      <vt:lpstr>Improving Quality of Life</vt:lpstr>
      <vt:lpstr>Nursing Team</vt:lpstr>
      <vt:lpstr>Dental Hygiene Team</vt:lpstr>
      <vt:lpstr>Public Health and Environmental Services Team</vt:lpstr>
      <vt:lpstr>Goals</vt:lpstr>
      <vt:lpstr>Medical Clinic</vt:lpstr>
      <vt:lpstr>Dental Care</vt:lpstr>
      <vt:lpstr>Education</vt:lpstr>
      <vt:lpstr>Community Night</vt:lpstr>
      <vt:lpstr>Gales Point Government School</vt:lpstr>
      <vt:lpstr>Plant the Seed for the Future</vt:lpstr>
      <vt:lpstr>Water Treatment</vt:lpstr>
      <vt:lpstr>Government and Community Cooperation</vt:lpstr>
      <vt:lpstr>Building a Better Future</vt:lpstr>
      <vt:lpstr>A Model Community</vt:lpstr>
      <vt:lpstr>Interdisciplinary Learning</vt:lpstr>
      <vt:lpstr>Reflective Learning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Learning in Belize</dc:title>
  <dc:creator>Carrie Robin</dc:creator>
  <cp:lastModifiedBy>Network and Computing Support</cp:lastModifiedBy>
  <cp:revision>50</cp:revision>
  <dcterms:created xsi:type="dcterms:W3CDTF">2008-12-06T23:38:32Z</dcterms:created>
  <dcterms:modified xsi:type="dcterms:W3CDTF">2010-05-07T22:33:04Z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TC300031581033</vt:lpwstr>
  </property>
</Properties>
</file>