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6" r:id="rId1"/>
  </p:sldMasterIdLst>
  <p:notesMasterIdLst>
    <p:notesMasterId r:id="rId17"/>
  </p:notesMasterIdLst>
  <p:sldIdLst>
    <p:sldId id="256" r:id="rId2"/>
    <p:sldId id="263" r:id="rId3"/>
    <p:sldId id="257" r:id="rId4"/>
    <p:sldId id="260" r:id="rId5"/>
    <p:sldId id="258" r:id="rId6"/>
    <p:sldId id="262" r:id="rId7"/>
    <p:sldId id="261" r:id="rId8"/>
    <p:sldId id="266" r:id="rId9"/>
    <p:sldId id="259" r:id="rId10"/>
    <p:sldId id="265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50132" autoAdjust="0"/>
  </p:normalViewPr>
  <p:slideViewPr>
    <p:cSldViewPr snapToGrid="0">
      <p:cViewPr varScale="1">
        <p:scale>
          <a:sx n="58" d="100"/>
          <a:sy n="58" d="100"/>
        </p:scale>
        <p:origin x="26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6009EC-844B-4E4E-9CAD-5C6A96083CF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A175A6-25F9-44CE-AC6F-4C2C46DBD383}">
      <dgm:prSet phldrT="[Text]"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Agent presented with issue</a:t>
          </a:r>
          <a:endParaRPr lang="en-US" dirty="0">
            <a:latin typeface="Calibri" panose="020F0502020204030204" pitchFamily="34" charset="0"/>
          </a:endParaRPr>
        </a:p>
      </dgm:t>
    </dgm:pt>
    <dgm:pt modelId="{08F1551A-3926-4174-917F-9A315F2E6A22}" type="parTrans" cxnId="{872A3B8B-114B-4810-B251-38CF7134B569}">
      <dgm:prSet/>
      <dgm:spPr/>
      <dgm:t>
        <a:bodyPr/>
        <a:lstStyle/>
        <a:p>
          <a:endParaRPr lang="en-US"/>
        </a:p>
      </dgm:t>
    </dgm:pt>
    <dgm:pt modelId="{A313DD4E-784A-4C58-842D-945A007C5FFA}" type="sibTrans" cxnId="{872A3B8B-114B-4810-B251-38CF7134B569}">
      <dgm:prSet/>
      <dgm:spPr/>
      <dgm:t>
        <a:bodyPr/>
        <a:lstStyle/>
        <a:p>
          <a:endParaRPr lang="en-US"/>
        </a:p>
      </dgm:t>
    </dgm:pt>
    <dgm:pt modelId="{7A210C54-F0C6-4CEA-9A58-A3206B4FB2F4}">
      <dgm:prSet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Agent finds a solution</a:t>
          </a:r>
          <a:endParaRPr lang="en-US" dirty="0">
            <a:latin typeface="Calibri" panose="020F0502020204030204" pitchFamily="34" charset="0"/>
          </a:endParaRPr>
        </a:p>
      </dgm:t>
    </dgm:pt>
    <dgm:pt modelId="{92F3A3A8-5852-4BCA-A294-177D4B5939A0}" type="parTrans" cxnId="{34FE18F2-0263-404A-AF11-B8B5C52D510D}">
      <dgm:prSet/>
      <dgm:spPr/>
      <dgm:t>
        <a:bodyPr/>
        <a:lstStyle/>
        <a:p>
          <a:endParaRPr lang="en-US"/>
        </a:p>
      </dgm:t>
    </dgm:pt>
    <dgm:pt modelId="{D209A9EA-CA1C-4E10-B333-E8A2B3210470}" type="sibTrans" cxnId="{34FE18F2-0263-404A-AF11-B8B5C52D510D}">
      <dgm:prSet/>
      <dgm:spPr/>
      <dgm:t>
        <a:bodyPr/>
        <a:lstStyle/>
        <a:p>
          <a:endParaRPr lang="en-US"/>
        </a:p>
      </dgm:t>
    </dgm:pt>
    <dgm:pt modelId="{8ED65766-8604-4746-9FBE-A0B7C9DE0D12}">
      <dgm:prSet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Agent doesn’t find solution</a:t>
          </a:r>
          <a:endParaRPr lang="en-US" dirty="0">
            <a:latin typeface="Calibri" panose="020F0502020204030204" pitchFamily="34" charset="0"/>
          </a:endParaRPr>
        </a:p>
      </dgm:t>
    </dgm:pt>
    <dgm:pt modelId="{E4587111-1C6D-4A57-832E-09B1593E80C2}" type="parTrans" cxnId="{9A85C22F-EE47-477D-80DC-19E63FF9C3EA}">
      <dgm:prSet/>
      <dgm:spPr/>
      <dgm:t>
        <a:bodyPr/>
        <a:lstStyle/>
        <a:p>
          <a:endParaRPr lang="en-US"/>
        </a:p>
      </dgm:t>
    </dgm:pt>
    <dgm:pt modelId="{3B1022FE-F6F8-4D6F-A85B-9489B1CD530D}" type="sibTrans" cxnId="{9A85C22F-EE47-477D-80DC-19E63FF9C3EA}">
      <dgm:prSet/>
      <dgm:spPr/>
      <dgm:t>
        <a:bodyPr/>
        <a:lstStyle/>
        <a:p>
          <a:endParaRPr lang="en-US"/>
        </a:p>
      </dgm:t>
    </dgm:pt>
    <dgm:pt modelId="{3E5D19B7-7101-421F-B81A-80AD84053F50}">
      <dgm:prSet phldrT="[Text]"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Agent verifies accuracy and closes ticket</a:t>
          </a:r>
          <a:endParaRPr lang="en-US" dirty="0">
            <a:latin typeface="Calibri" panose="020F0502020204030204" pitchFamily="34" charset="0"/>
          </a:endParaRPr>
        </a:p>
      </dgm:t>
    </dgm:pt>
    <dgm:pt modelId="{6E3A3DEA-1468-4EED-AF24-DD2D8FD759C3}" type="parTrans" cxnId="{E3EA0167-3F9D-4517-89C5-8D9EBBFD19C4}">
      <dgm:prSet/>
      <dgm:spPr/>
      <dgm:t>
        <a:bodyPr/>
        <a:lstStyle/>
        <a:p>
          <a:endParaRPr lang="en-US"/>
        </a:p>
      </dgm:t>
    </dgm:pt>
    <dgm:pt modelId="{307FB005-8C99-4C0C-A810-E2A105CBC7F6}" type="sibTrans" cxnId="{E3EA0167-3F9D-4517-89C5-8D9EBBFD19C4}">
      <dgm:prSet/>
      <dgm:spPr/>
      <dgm:t>
        <a:bodyPr/>
        <a:lstStyle/>
        <a:p>
          <a:endParaRPr lang="en-US"/>
        </a:p>
      </dgm:t>
    </dgm:pt>
    <dgm:pt modelId="{809537BF-4ACC-4E21-B030-C361A5FBAD4B}">
      <dgm:prSet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Agent captures knowledge</a:t>
          </a:r>
          <a:endParaRPr lang="en-US" dirty="0">
            <a:latin typeface="Calibri" panose="020F0502020204030204" pitchFamily="34" charset="0"/>
          </a:endParaRPr>
        </a:p>
      </dgm:t>
    </dgm:pt>
    <dgm:pt modelId="{65B9D4D7-5C6D-4B02-A7D0-8E59948181D7}" type="parTrans" cxnId="{14637029-539A-4CE3-AD5E-9B5CE02EA649}">
      <dgm:prSet/>
      <dgm:spPr/>
      <dgm:t>
        <a:bodyPr/>
        <a:lstStyle/>
        <a:p>
          <a:endParaRPr lang="en-US"/>
        </a:p>
      </dgm:t>
    </dgm:pt>
    <dgm:pt modelId="{9DC9F9E4-6DA9-4E30-A802-EDA264EDB336}" type="sibTrans" cxnId="{14637029-539A-4CE3-AD5E-9B5CE02EA649}">
      <dgm:prSet/>
      <dgm:spPr/>
      <dgm:t>
        <a:bodyPr/>
        <a:lstStyle/>
        <a:p>
          <a:endParaRPr lang="en-US"/>
        </a:p>
      </dgm:t>
    </dgm:pt>
    <dgm:pt modelId="{C77EA162-2DBA-4EB7-82C0-3692F65B6677}" type="asst">
      <dgm:prSet phldrT="[Text]"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Agent searches KB for solution</a:t>
          </a:r>
          <a:endParaRPr lang="en-US" dirty="0">
            <a:latin typeface="Calibri" panose="020F0502020204030204" pitchFamily="34" charset="0"/>
          </a:endParaRPr>
        </a:p>
      </dgm:t>
    </dgm:pt>
    <dgm:pt modelId="{49E491E7-8E4E-48E3-B590-D72C583A344C}" type="sibTrans" cxnId="{884ED4CA-5CCC-4CE8-B1A4-15A7A87864BD}">
      <dgm:prSet/>
      <dgm:spPr/>
      <dgm:t>
        <a:bodyPr/>
        <a:lstStyle/>
        <a:p>
          <a:endParaRPr lang="en-US"/>
        </a:p>
      </dgm:t>
    </dgm:pt>
    <dgm:pt modelId="{3AFAA894-7E55-4107-BD28-175E3000AA1E}" type="parTrans" cxnId="{884ED4CA-5CCC-4CE8-B1A4-15A7A87864BD}">
      <dgm:prSet/>
      <dgm:spPr/>
      <dgm:t>
        <a:bodyPr/>
        <a:lstStyle/>
        <a:p>
          <a:endParaRPr lang="en-US"/>
        </a:p>
      </dgm:t>
    </dgm:pt>
    <dgm:pt modelId="{F93BC064-A58F-45FF-B2AF-3E75788DD72D}" type="pres">
      <dgm:prSet presAssocID="{E56009EC-844B-4E4E-9CAD-5C6A96083CF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68E8553-54D2-4295-B47B-6D38F6C918F6}" type="pres">
      <dgm:prSet presAssocID="{ECA175A6-25F9-44CE-AC6F-4C2C46DBD383}" presName="hierRoot1" presStyleCnt="0"/>
      <dgm:spPr/>
    </dgm:pt>
    <dgm:pt modelId="{E86274D3-65CA-4267-A2B3-C3F60C26EDDF}" type="pres">
      <dgm:prSet presAssocID="{ECA175A6-25F9-44CE-AC6F-4C2C46DBD383}" presName="composite" presStyleCnt="0"/>
      <dgm:spPr/>
    </dgm:pt>
    <dgm:pt modelId="{F77B7897-E32F-4019-9EAC-A80B9663BC19}" type="pres">
      <dgm:prSet presAssocID="{ECA175A6-25F9-44CE-AC6F-4C2C46DBD383}" presName="background" presStyleLbl="node0" presStyleIdx="0" presStyleCnt="1"/>
      <dgm:spPr/>
    </dgm:pt>
    <dgm:pt modelId="{5FFC5F2E-9C49-457E-AF72-C1E61C211FB6}" type="pres">
      <dgm:prSet presAssocID="{ECA175A6-25F9-44CE-AC6F-4C2C46DBD38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7414C7-DE2A-492D-95D5-610EF1063640}" type="pres">
      <dgm:prSet presAssocID="{ECA175A6-25F9-44CE-AC6F-4C2C46DBD383}" presName="hierChild2" presStyleCnt="0"/>
      <dgm:spPr/>
    </dgm:pt>
    <dgm:pt modelId="{AF20D613-B79B-4063-8FFF-3BA98F680A1D}" type="pres">
      <dgm:prSet presAssocID="{3AFAA894-7E55-4107-BD28-175E3000AA1E}" presName="Name10" presStyleLbl="parChTrans1D2" presStyleIdx="0" presStyleCnt="1"/>
      <dgm:spPr/>
      <dgm:t>
        <a:bodyPr/>
        <a:lstStyle/>
        <a:p>
          <a:endParaRPr lang="en-US"/>
        </a:p>
      </dgm:t>
    </dgm:pt>
    <dgm:pt modelId="{53693158-FF70-4B5C-B4F6-41EA30331581}" type="pres">
      <dgm:prSet presAssocID="{C77EA162-2DBA-4EB7-82C0-3692F65B6677}" presName="hierRoot2" presStyleCnt="0"/>
      <dgm:spPr/>
    </dgm:pt>
    <dgm:pt modelId="{80532394-4AD4-4610-B748-684E4B9CBD1A}" type="pres">
      <dgm:prSet presAssocID="{C77EA162-2DBA-4EB7-82C0-3692F65B6677}" presName="composite2" presStyleCnt="0"/>
      <dgm:spPr/>
    </dgm:pt>
    <dgm:pt modelId="{1A337A41-B105-4ECE-8472-63D25E90A28B}" type="pres">
      <dgm:prSet presAssocID="{C77EA162-2DBA-4EB7-82C0-3692F65B6677}" presName="background2" presStyleLbl="asst1" presStyleIdx="0" presStyleCnt="1"/>
      <dgm:spPr/>
    </dgm:pt>
    <dgm:pt modelId="{969AC467-6808-46E3-A1D8-13460315D395}" type="pres">
      <dgm:prSet presAssocID="{C77EA162-2DBA-4EB7-82C0-3692F65B6677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4B0371-00B5-4DBC-8AA0-27B9CC0A5092}" type="pres">
      <dgm:prSet presAssocID="{C77EA162-2DBA-4EB7-82C0-3692F65B6677}" presName="hierChild3" presStyleCnt="0"/>
      <dgm:spPr/>
    </dgm:pt>
    <dgm:pt modelId="{77D60B4F-687F-444B-A22A-92BB1F4C336E}" type="pres">
      <dgm:prSet presAssocID="{92F3A3A8-5852-4BCA-A294-177D4B5939A0}" presName="Name17" presStyleLbl="parChTrans1D3" presStyleIdx="0" presStyleCnt="2"/>
      <dgm:spPr/>
      <dgm:t>
        <a:bodyPr/>
        <a:lstStyle/>
        <a:p>
          <a:endParaRPr lang="en-US"/>
        </a:p>
      </dgm:t>
    </dgm:pt>
    <dgm:pt modelId="{890F4FB7-CB2E-4661-A90C-70D2E4F89D1D}" type="pres">
      <dgm:prSet presAssocID="{7A210C54-F0C6-4CEA-9A58-A3206B4FB2F4}" presName="hierRoot3" presStyleCnt="0"/>
      <dgm:spPr/>
    </dgm:pt>
    <dgm:pt modelId="{97CD5588-2723-418C-B9A0-9523C1ED4D05}" type="pres">
      <dgm:prSet presAssocID="{7A210C54-F0C6-4CEA-9A58-A3206B4FB2F4}" presName="composite3" presStyleCnt="0"/>
      <dgm:spPr/>
    </dgm:pt>
    <dgm:pt modelId="{7A655568-DFF8-4D0D-9EFB-76C7A90A6AAF}" type="pres">
      <dgm:prSet presAssocID="{7A210C54-F0C6-4CEA-9A58-A3206B4FB2F4}" presName="background3" presStyleLbl="node3" presStyleIdx="0" presStyleCnt="2"/>
      <dgm:spPr/>
    </dgm:pt>
    <dgm:pt modelId="{1378C0D3-A82D-4F54-B090-E49E26F99D2B}" type="pres">
      <dgm:prSet presAssocID="{7A210C54-F0C6-4CEA-9A58-A3206B4FB2F4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C57848-DE02-46A3-BF19-162944BAFCD1}" type="pres">
      <dgm:prSet presAssocID="{7A210C54-F0C6-4CEA-9A58-A3206B4FB2F4}" presName="hierChild4" presStyleCnt="0"/>
      <dgm:spPr/>
    </dgm:pt>
    <dgm:pt modelId="{990D08B3-A8DB-4B4C-BC9F-C4DAD42C3FF7}" type="pres">
      <dgm:prSet presAssocID="{6E3A3DEA-1468-4EED-AF24-DD2D8FD759C3}" presName="Name23" presStyleLbl="parChTrans1D4" presStyleIdx="0" presStyleCnt="2"/>
      <dgm:spPr/>
      <dgm:t>
        <a:bodyPr/>
        <a:lstStyle/>
        <a:p>
          <a:endParaRPr lang="en-US"/>
        </a:p>
      </dgm:t>
    </dgm:pt>
    <dgm:pt modelId="{DF382E5D-9694-4AAC-AB4B-479CDE543EE9}" type="pres">
      <dgm:prSet presAssocID="{3E5D19B7-7101-421F-B81A-80AD84053F50}" presName="hierRoot4" presStyleCnt="0"/>
      <dgm:spPr/>
    </dgm:pt>
    <dgm:pt modelId="{AB1EC0D9-7B3F-4963-8D22-20E922DDC9AD}" type="pres">
      <dgm:prSet presAssocID="{3E5D19B7-7101-421F-B81A-80AD84053F50}" presName="composite4" presStyleCnt="0"/>
      <dgm:spPr/>
    </dgm:pt>
    <dgm:pt modelId="{B8D60F4F-2D5F-412F-93FB-B0DA14AEB14F}" type="pres">
      <dgm:prSet presAssocID="{3E5D19B7-7101-421F-B81A-80AD84053F50}" presName="background4" presStyleLbl="node4" presStyleIdx="0" presStyleCnt="2"/>
      <dgm:spPr/>
    </dgm:pt>
    <dgm:pt modelId="{C6C734A4-8491-4822-8022-48E9D5A63A26}" type="pres">
      <dgm:prSet presAssocID="{3E5D19B7-7101-421F-B81A-80AD84053F50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4430CD-843A-4B99-8180-F7ABFD862DB5}" type="pres">
      <dgm:prSet presAssocID="{3E5D19B7-7101-421F-B81A-80AD84053F50}" presName="hierChild5" presStyleCnt="0"/>
      <dgm:spPr/>
    </dgm:pt>
    <dgm:pt modelId="{53ED2405-4396-400D-BC1D-42ABFBDB9443}" type="pres">
      <dgm:prSet presAssocID="{E4587111-1C6D-4A57-832E-09B1593E80C2}" presName="Name17" presStyleLbl="parChTrans1D3" presStyleIdx="1" presStyleCnt="2"/>
      <dgm:spPr/>
      <dgm:t>
        <a:bodyPr/>
        <a:lstStyle/>
        <a:p>
          <a:endParaRPr lang="en-US"/>
        </a:p>
      </dgm:t>
    </dgm:pt>
    <dgm:pt modelId="{B2A3DB56-A880-44F1-9988-33C8621DB57D}" type="pres">
      <dgm:prSet presAssocID="{8ED65766-8604-4746-9FBE-A0B7C9DE0D12}" presName="hierRoot3" presStyleCnt="0"/>
      <dgm:spPr/>
    </dgm:pt>
    <dgm:pt modelId="{D679320B-E139-47AB-B499-AA048D5432D8}" type="pres">
      <dgm:prSet presAssocID="{8ED65766-8604-4746-9FBE-A0B7C9DE0D12}" presName="composite3" presStyleCnt="0"/>
      <dgm:spPr/>
    </dgm:pt>
    <dgm:pt modelId="{FD8DC0E4-67D0-42B8-A604-106863C5FE50}" type="pres">
      <dgm:prSet presAssocID="{8ED65766-8604-4746-9FBE-A0B7C9DE0D12}" presName="background3" presStyleLbl="node3" presStyleIdx="1" presStyleCnt="2"/>
      <dgm:spPr/>
    </dgm:pt>
    <dgm:pt modelId="{BA5F09AC-DAB8-4243-BC60-13697B830544}" type="pres">
      <dgm:prSet presAssocID="{8ED65766-8604-4746-9FBE-A0B7C9DE0D12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C2D52D-62A7-4254-86E9-D930EF41EB0C}" type="pres">
      <dgm:prSet presAssocID="{8ED65766-8604-4746-9FBE-A0B7C9DE0D12}" presName="hierChild4" presStyleCnt="0"/>
      <dgm:spPr/>
    </dgm:pt>
    <dgm:pt modelId="{C0897CE4-F807-413D-AFC5-0DF874056934}" type="pres">
      <dgm:prSet presAssocID="{65B9D4D7-5C6D-4B02-A7D0-8E59948181D7}" presName="Name23" presStyleLbl="parChTrans1D4" presStyleIdx="1" presStyleCnt="2"/>
      <dgm:spPr/>
      <dgm:t>
        <a:bodyPr/>
        <a:lstStyle/>
        <a:p>
          <a:endParaRPr lang="en-US"/>
        </a:p>
      </dgm:t>
    </dgm:pt>
    <dgm:pt modelId="{31C87E0E-AEDB-4880-842D-895AAB235D5A}" type="pres">
      <dgm:prSet presAssocID="{809537BF-4ACC-4E21-B030-C361A5FBAD4B}" presName="hierRoot4" presStyleCnt="0"/>
      <dgm:spPr/>
    </dgm:pt>
    <dgm:pt modelId="{ED59D292-A141-4F49-AB39-2AEBD9ED6501}" type="pres">
      <dgm:prSet presAssocID="{809537BF-4ACC-4E21-B030-C361A5FBAD4B}" presName="composite4" presStyleCnt="0"/>
      <dgm:spPr/>
    </dgm:pt>
    <dgm:pt modelId="{3E617581-F1AC-4131-998C-D6EB287741E6}" type="pres">
      <dgm:prSet presAssocID="{809537BF-4ACC-4E21-B030-C361A5FBAD4B}" presName="background4" presStyleLbl="node4" presStyleIdx="1" presStyleCnt="2"/>
      <dgm:spPr/>
    </dgm:pt>
    <dgm:pt modelId="{7E5802C8-7A70-481E-A049-F9CEC5F7FD66}" type="pres">
      <dgm:prSet presAssocID="{809537BF-4ACC-4E21-B030-C361A5FBAD4B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F22CA7-4026-4F20-8CF0-51234E0D06F6}" type="pres">
      <dgm:prSet presAssocID="{809537BF-4ACC-4E21-B030-C361A5FBAD4B}" presName="hierChild5" presStyleCnt="0"/>
      <dgm:spPr/>
    </dgm:pt>
  </dgm:ptLst>
  <dgm:cxnLst>
    <dgm:cxn modelId="{E803A44A-1848-4B6A-B0AB-E4F39CE51F66}" type="presOf" srcId="{65B9D4D7-5C6D-4B02-A7D0-8E59948181D7}" destId="{C0897CE4-F807-413D-AFC5-0DF874056934}" srcOrd="0" destOrd="0" presId="urn:microsoft.com/office/officeart/2005/8/layout/hierarchy1"/>
    <dgm:cxn modelId="{34FE18F2-0263-404A-AF11-B8B5C52D510D}" srcId="{C77EA162-2DBA-4EB7-82C0-3692F65B6677}" destId="{7A210C54-F0C6-4CEA-9A58-A3206B4FB2F4}" srcOrd="0" destOrd="0" parTransId="{92F3A3A8-5852-4BCA-A294-177D4B5939A0}" sibTransId="{D209A9EA-CA1C-4E10-B333-E8A2B3210470}"/>
    <dgm:cxn modelId="{FB2BAA1C-866B-40C0-AF62-B51CF9F2D729}" type="presOf" srcId="{E56009EC-844B-4E4E-9CAD-5C6A96083CF3}" destId="{F93BC064-A58F-45FF-B2AF-3E75788DD72D}" srcOrd="0" destOrd="0" presId="urn:microsoft.com/office/officeart/2005/8/layout/hierarchy1"/>
    <dgm:cxn modelId="{C3F13460-3D2D-4692-B2E0-A2433D767C05}" type="presOf" srcId="{3AFAA894-7E55-4107-BD28-175E3000AA1E}" destId="{AF20D613-B79B-4063-8FFF-3BA98F680A1D}" srcOrd="0" destOrd="0" presId="urn:microsoft.com/office/officeart/2005/8/layout/hierarchy1"/>
    <dgm:cxn modelId="{E3EA0167-3F9D-4517-89C5-8D9EBBFD19C4}" srcId="{7A210C54-F0C6-4CEA-9A58-A3206B4FB2F4}" destId="{3E5D19B7-7101-421F-B81A-80AD84053F50}" srcOrd="0" destOrd="0" parTransId="{6E3A3DEA-1468-4EED-AF24-DD2D8FD759C3}" sibTransId="{307FB005-8C99-4C0C-A810-E2A105CBC7F6}"/>
    <dgm:cxn modelId="{3BDB5452-1B5C-4FB4-95E6-C788966CBE80}" type="presOf" srcId="{ECA175A6-25F9-44CE-AC6F-4C2C46DBD383}" destId="{5FFC5F2E-9C49-457E-AF72-C1E61C211FB6}" srcOrd="0" destOrd="0" presId="urn:microsoft.com/office/officeart/2005/8/layout/hierarchy1"/>
    <dgm:cxn modelId="{3FD023D8-9096-4334-A336-2FE7E10FDA1C}" type="presOf" srcId="{92F3A3A8-5852-4BCA-A294-177D4B5939A0}" destId="{77D60B4F-687F-444B-A22A-92BB1F4C336E}" srcOrd="0" destOrd="0" presId="urn:microsoft.com/office/officeart/2005/8/layout/hierarchy1"/>
    <dgm:cxn modelId="{58C981D5-227D-4912-B62E-CF78869CB325}" type="presOf" srcId="{6E3A3DEA-1468-4EED-AF24-DD2D8FD759C3}" destId="{990D08B3-A8DB-4B4C-BC9F-C4DAD42C3FF7}" srcOrd="0" destOrd="0" presId="urn:microsoft.com/office/officeart/2005/8/layout/hierarchy1"/>
    <dgm:cxn modelId="{2A6CA2B3-4F0C-491F-8A37-3B0274413FCC}" type="presOf" srcId="{C77EA162-2DBA-4EB7-82C0-3692F65B6677}" destId="{969AC467-6808-46E3-A1D8-13460315D395}" srcOrd="0" destOrd="0" presId="urn:microsoft.com/office/officeart/2005/8/layout/hierarchy1"/>
    <dgm:cxn modelId="{82904DFF-2693-4A4C-9CFD-AEF149379B3A}" type="presOf" srcId="{3E5D19B7-7101-421F-B81A-80AD84053F50}" destId="{C6C734A4-8491-4822-8022-48E9D5A63A26}" srcOrd="0" destOrd="0" presId="urn:microsoft.com/office/officeart/2005/8/layout/hierarchy1"/>
    <dgm:cxn modelId="{337C04E4-D850-42D4-AD19-782F4E45C11B}" type="presOf" srcId="{8ED65766-8604-4746-9FBE-A0B7C9DE0D12}" destId="{BA5F09AC-DAB8-4243-BC60-13697B830544}" srcOrd="0" destOrd="0" presId="urn:microsoft.com/office/officeart/2005/8/layout/hierarchy1"/>
    <dgm:cxn modelId="{9A85C22F-EE47-477D-80DC-19E63FF9C3EA}" srcId="{C77EA162-2DBA-4EB7-82C0-3692F65B6677}" destId="{8ED65766-8604-4746-9FBE-A0B7C9DE0D12}" srcOrd="1" destOrd="0" parTransId="{E4587111-1C6D-4A57-832E-09B1593E80C2}" sibTransId="{3B1022FE-F6F8-4D6F-A85B-9489B1CD530D}"/>
    <dgm:cxn modelId="{7BEA76C4-B567-4F3A-8020-7F798696594F}" type="presOf" srcId="{E4587111-1C6D-4A57-832E-09B1593E80C2}" destId="{53ED2405-4396-400D-BC1D-42ABFBDB9443}" srcOrd="0" destOrd="0" presId="urn:microsoft.com/office/officeart/2005/8/layout/hierarchy1"/>
    <dgm:cxn modelId="{A75E99B5-927E-4836-871F-A0270F24E3C0}" type="presOf" srcId="{809537BF-4ACC-4E21-B030-C361A5FBAD4B}" destId="{7E5802C8-7A70-481E-A049-F9CEC5F7FD66}" srcOrd="0" destOrd="0" presId="urn:microsoft.com/office/officeart/2005/8/layout/hierarchy1"/>
    <dgm:cxn modelId="{1FCEBEFB-1F01-49BF-9A7B-CA619D9AC77F}" type="presOf" srcId="{7A210C54-F0C6-4CEA-9A58-A3206B4FB2F4}" destId="{1378C0D3-A82D-4F54-B090-E49E26F99D2B}" srcOrd="0" destOrd="0" presId="urn:microsoft.com/office/officeart/2005/8/layout/hierarchy1"/>
    <dgm:cxn modelId="{884ED4CA-5CCC-4CE8-B1A4-15A7A87864BD}" srcId="{ECA175A6-25F9-44CE-AC6F-4C2C46DBD383}" destId="{C77EA162-2DBA-4EB7-82C0-3692F65B6677}" srcOrd="0" destOrd="0" parTransId="{3AFAA894-7E55-4107-BD28-175E3000AA1E}" sibTransId="{49E491E7-8E4E-48E3-B590-D72C583A344C}"/>
    <dgm:cxn modelId="{872A3B8B-114B-4810-B251-38CF7134B569}" srcId="{E56009EC-844B-4E4E-9CAD-5C6A96083CF3}" destId="{ECA175A6-25F9-44CE-AC6F-4C2C46DBD383}" srcOrd="0" destOrd="0" parTransId="{08F1551A-3926-4174-917F-9A315F2E6A22}" sibTransId="{A313DD4E-784A-4C58-842D-945A007C5FFA}"/>
    <dgm:cxn modelId="{14637029-539A-4CE3-AD5E-9B5CE02EA649}" srcId="{8ED65766-8604-4746-9FBE-A0B7C9DE0D12}" destId="{809537BF-4ACC-4E21-B030-C361A5FBAD4B}" srcOrd="0" destOrd="0" parTransId="{65B9D4D7-5C6D-4B02-A7D0-8E59948181D7}" sibTransId="{9DC9F9E4-6DA9-4E30-A802-EDA264EDB336}"/>
    <dgm:cxn modelId="{E5500B61-A863-4EAE-94CF-BE13AA1D565E}" type="presParOf" srcId="{F93BC064-A58F-45FF-B2AF-3E75788DD72D}" destId="{C68E8553-54D2-4295-B47B-6D38F6C918F6}" srcOrd="0" destOrd="0" presId="urn:microsoft.com/office/officeart/2005/8/layout/hierarchy1"/>
    <dgm:cxn modelId="{EA37F2BA-E483-4F97-AD7F-1584CCA1D89F}" type="presParOf" srcId="{C68E8553-54D2-4295-B47B-6D38F6C918F6}" destId="{E86274D3-65CA-4267-A2B3-C3F60C26EDDF}" srcOrd="0" destOrd="0" presId="urn:microsoft.com/office/officeart/2005/8/layout/hierarchy1"/>
    <dgm:cxn modelId="{3A569025-FF57-4C9B-B00B-C429FFACE4BC}" type="presParOf" srcId="{E86274D3-65CA-4267-A2B3-C3F60C26EDDF}" destId="{F77B7897-E32F-4019-9EAC-A80B9663BC19}" srcOrd="0" destOrd="0" presId="urn:microsoft.com/office/officeart/2005/8/layout/hierarchy1"/>
    <dgm:cxn modelId="{85417F98-C4EB-4F28-BEEF-54F187F6DC0F}" type="presParOf" srcId="{E86274D3-65CA-4267-A2B3-C3F60C26EDDF}" destId="{5FFC5F2E-9C49-457E-AF72-C1E61C211FB6}" srcOrd="1" destOrd="0" presId="urn:microsoft.com/office/officeart/2005/8/layout/hierarchy1"/>
    <dgm:cxn modelId="{E564BB0E-DC16-4A78-A221-7DF5C660EDF2}" type="presParOf" srcId="{C68E8553-54D2-4295-B47B-6D38F6C918F6}" destId="{C37414C7-DE2A-492D-95D5-610EF1063640}" srcOrd="1" destOrd="0" presId="urn:microsoft.com/office/officeart/2005/8/layout/hierarchy1"/>
    <dgm:cxn modelId="{746738BD-95C0-4578-A016-6F0EE71C6E36}" type="presParOf" srcId="{C37414C7-DE2A-492D-95D5-610EF1063640}" destId="{AF20D613-B79B-4063-8FFF-3BA98F680A1D}" srcOrd="0" destOrd="0" presId="urn:microsoft.com/office/officeart/2005/8/layout/hierarchy1"/>
    <dgm:cxn modelId="{CB8C941C-B402-44A0-8947-4D1541AD4D38}" type="presParOf" srcId="{C37414C7-DE2A-492D-95D5-610EF1063640}" destId="{53693158-FF70-4B5C-B4F6-41EA30331581}" srcOrd="1" destOrd="0" presId="urn:microsoft.com/office/officeart/2005/8/layout/hierarchy1"/>
    <dgm:cxn modelId="{AF5F97B8-EC80-4E83-A6CC-B238D9CA4636}" type="presParOf" srcId="{53693158-FF70-4B5C-B4F6-41EA30331581}" destId="{80532394-4AD4-4610-B748-684E4B9CBD1A}" srcOrd="0" destOrd="0" presId="urn:microsoft.com/office/officeart/2005/8/layout/hierarchy1"/>
    <dgm:cxn modelId="{A5E0C2AA-153A-47D3-978D-54258733A973}" type="presParOf" srcId="{80532394-4AD4-4610-B748-684E4B9CBD1A}" destId="{1A337A41-B105-4ECE-8472-63D25E90A28B}" srcOrd="0" destOrd="0" presId="urn:microsoft.com/office/officeart/2005/8/layout/hierarchy1"/>
    <dgm:cxn modelId="{A07A829E-817D-42A4-9CF0-F10E739E8579}" type="presParOf" srcId="{80532394-4AD4-4610-B748-684E4B9CBD1A}" destId="{969AC467-6808-46E3-A1D8-13460315D395}" srcOrd="1" destOrd="0" presId="urn:microsoft.com/office/officeart/2005/8/layout/hierarchy1"/>
    <dgm:cxn modelId="{740B52E8-00D2-4592-A0D6-27F80E9B8B2A}" type="presParOf" srcId="{53693158-FF70-4B5C-B4F6-41EA30331581}" destId="{794B0371-00B5-4DBC-8AA0-27B9CC0A5092}" srcOrd="1" destOrd="0" presId="urn:microsoft.com/office/officeart/2005/8/layout/hierarchy1"/>
    <dgm:cxn modelId="{753DDE1F-5249-4FDB-B69D-277F98497364}" type="presParOf" srcId="{794B0371-00B5-4DBC-8AA0-27B9CC0A5092}" destId="{77D60B4F-687F-444B-A22A-92BB1F4C336E}" srcOrd="0" destOrd="0" presId="urn:microsoft.com/office/officeart/2005/8/layout/hierarchy1"/>
    <dgm:cxn modelId="{17ECF2D5-C10D-4DE8-8EF9-27B69A02DB8D}" type="presParOf" srcId="{794B0371-00B5-4DBC-8AA0-27B9CC0A5092}" destId="{890F4FB7-CB2E-4661-A90C-70D2E4F89D1D}" srcOrd="1" destOrd="0" presId="urn:microsoft.com/office/officeart/2005/8/layout/hierarchy1"/>
    <dgm:cxn modelId="{BBCBE54F-F281-46CB-8D1D-89C1AC5E3903}" type="presParOf" srcId="{890F4FB7-CB2E-4661-A90C-70D2E4F89D1D}" destId="{97CD5588-2723-418C-B9A0-9523C1ED4D05}" srcOrd="0" destOrd="0" presId="urn:microsoft.com/office/officeart/2005/8/layout/hierarchy1"/>
    <dgm:cxn modelId="{7C9FD8B8-95FE-4FB8-8953-E73F89B8F76D}" type="presParOf" srcId="{97CD5588-2723-418C-B9A0-9523C1ED4D05}" destId="{7A655568-DFF8-4D0D-9EFB-76C7A90A6AAF}" srcOrd="0" destOrd="0" presId="urn:microsoft.com/office/officeart/2005/8/layout/hierarchy1"/>
    <dgm:cxn modelId="{1D11D1E6-0D26-4B0E-847C-D43F0D1E7C68}" type="presParOf" srcId="{97CD5588-2723-418C-B9A0-9523C1ED4D05}" destId="{1378C0D3-A82D-4F54-B090-E49E26F99D2B}" srcOrd="1" destOrd="0" presId="urn:microsoft.com/office/officeart/2005/8/layout/hierarchy1"/>
    <dgm:cxn modelId="{F19F9C22-4D9C-4812-858E-0ABD191FD2D1}" type="presParOf" srcId="{890F4FB7-CB2E-4661-A90C-70D2E4F89D1D}" destId="{4FC57848-DE02-46A3-BF19-162944BAFCD1}" srcOrd="1" destOrd="0" presId="urn:microsoft.com/office/officeart/2005/8/layout/hierarchy1"/>
    <dgm:cxn modelId="{A8F3D3E6-6651-456C-801A-B86C8F3EF007}" type="presParOf" srcId="{4FC57848-DE02-46A3-BF19-162944BAFCD1}" destId="{990D08B3-A8DB-4B4C-BC9F-C4DAD42C3FF7}" srcOrd="0" destOrd="0" presId="urn:microsoft.com/office/officeart/2005/8/layout/hierarchy1"/>
    <dgm:cxn modelId="{BE52859B-10D9-461C-BD11-C2FF542C7EE4}" type="presParOf" srcId="{4FC57848-DE02-46A3-BF19-162944BAFCD1}" destId="{DF382E5D-9694-4AAC-AB4B-479CDE543EE9}" srcOrd="1" destOrd="0" presId="urn:microsoft.com/office/officeart/2005/8/layout/hierarchy1"/>
    <dgm:cxn modelId="{8CC3E52A-1F25-47F8-8EF2-D02EBA725DE1}" type="presParOf" srcId="{DF382E5D-9694-4AAC-AB4B-479CDE543EE9}" destId="{AB1EC0D9-7B3F-4963-8D22-20E922DDC9AD}" srcOrd="0" destOrd="0" presId="urn:microsoft.com/office/officeart/2005/8/layout/hierarchy1"/>
    <dgm:cxn modelId="{82C7F39B-CA9B-4CED-BDCA-CB9CDEC17B54}" type="presParOf" srcId="{AB1EC0D9-7B3F-4963-8D22-20E922DDC9AD}" destId="{B8D60F4F-2D5F-412F-93FB-B0DA14AEB14F}" srcOrd="0" destOrd="0" presId="urn:microsoft.com/office/officeart/2005/8/layout/hierarchy1"/>
    <dgm:cxn modelId="{BF4CE84A-01FE-4966-A097-2A923420D7EC}" type="presParOf" srcId="{AB1EC0D9-7B3F-4963-8D22-20E922DDC9AD}" destId="{C6C734A4-8491-4822-8022-48E9D5A63A26}" srcOrd="1" destOrd="0" presId="urn:microsoft.com/office/officeart/2005/8/layout/hierarchy1"/>
    <dgm:cxn modelId="{C9F165C8-830B-4B09-B1A4-0DB2AED0AA40}" type="presParOf" srcId="{DF382E5D-9694-4AAC-AB4B-479CDE543EE9}" destId="{9D4430CD-843A-4B99-8180-F7ABFD862DB5}" srcOrd="1" destOrd="0" presId="urn:microsoft.com/office/officeart/2005/8/layout/hierarchy1"/>
    <dgm:cxn modelId="{834A0453-8D61-4423-AEE2-9743FE10A8D3}" type="presParOf" srcId="{794B0371-00B5-4DBC-8AA0-27B9CC0A5092}" destId="{53ED2405-4396-400D-BC1D-42ABFBDB9443}" srcOrd="2" destOrd="0" presId="urn:microsoft.com/office/officeart/2005/8/layout/hierarchy1"/>
    <dgm:cxn modelId="{FBF69848-544B-4907-B916-55ACFA1C69D7}" type="presParOf" srcId="{794B0371-00B5-4DBC-8AA0-27B9CC0A5092}" destId="{B2A3DB56-A880-44F1-9988-33C8621DB57D}" srcOrd="3" destOrd="0" presId="urn:microsoft.com/office/officeart/2005/8/layout/hierarchy1"/>
    <dgm:cxn modelId="{45D2BF3E-5851-47AB-8105-F52E8FF8DC3E}" type="presParOf" srcId="{B2A3DB56-A880-44F1-9988-33C8621DB57D}" destId="{D679320B-E139-47AB-B499-AA048D5432D8}" srcOrd="0" destOrd="0" presId="urn:microsoft.com/office/officeart/2005/8/layout/hierarchy1"/>
    <dgm:cxn modelId="{FE72BE8E-77CF-4B6C-AA8F-CBB5ABD6388E}" type="presParOf" srcId="{D679320B-E139-47AB-B499-AA048D5432D8}" destId="{FD8DC0E4-67D0-42B8-A604-106863C5FE50}" srcOrd="0" destOrd="0" presId="urn:microsoft.com/office/officeart/2005/8/layout/hierarchy1"/>
    <dgm:cxn modelId="{D2701D22-9040-4621-B957-8620E7790801}" type="presParOf" srcId="{D679320B-E139-47AB-B499-AA048D5432D8}" destId="{BA5F09AC-DAB8-4243-BC60-13697B830544}" srcOrd="1" destOrd="0" presId="urn:microsoft.com/office/officeart/2005/8/layout/hierarchy1"/>
    <dgm:cxn modelId="{F29E6F9A-C402-4DA5-9261-3553DEAA4C85}" type="presParOf" srcId="{B2A3DB56-A880-44F1-9988-33C8621DB57D}" destId="{B1C2D52D-62A7-4254-86E9-D930EF41EB0C}" srcOrd="1" destOrd="0" presId="urn:microsoft.com/office/officeart/2005/8/layout/hierarchy1"/>
    <dgm:cxn modelId="{D6E1D487-8DAA-45E9-A682-31A2787FB3E1}" type="presParOf" srcId="{B1C2D52D-62A7-4254-86E9-D930EF41EB0C}" destId="{C0897CE4-F807-413D-AFC5-0DF874056934}" srcOrd="0" destOrd="0" presId="urn:microsoft.com/office/officeart/2005/8/layout/hierarchy1"/>
    <dgm:cxn modelId="{DD557B8D-0143-49F8-9B4E-B6BC80E01654}" type="presParOf" srcId="{B1C2D52D-62A7-4254-86E9-D930EF41EB0C}" destId="{31C87E0E-AEDB-4880-842D-895AAB235D5A}" srcOrd="1" destOrd="0" presId="urn:microsoft.com/office/officeart/2005/8/layout/hierarchy1"/>
    <dgm:cxn modelId="{AE2EA913-1FF2-409F-8997-B7DBAD53EF65}" type="presParOf" srcId="{31C87E0E-AEDB-4880-842D-895AAB235D5A}" destId="{ED59D292-A141-4F49-AB39-2AEBD9ED6501}" srcOrd="0" destOrd="0" presId="urn:microsoft.com/office/officeart/2005/8/layout/hierarchy1"/>
    <dgm:cxn modelId="{B550EB92-EF32-46AE-8D1D-4D20BE49CA1C}" type="presParOf" srcId="{ED59D292-A141-4F49-AB39-2AEBD9ED6501}" destId="{3E617581-F1AC-4131-998C-D6EB287741E6}" srcOrd="0" destOrd="0" presId="urn:microsoft.com/office/officeart/2005/8/layout/hierarchy1"/>
    <dgm:cxn modelId="{AEB6825D-DB37-49C6-92A2-E001295547DE}" type="presParOf" srcId="{ED59D292-A141-4F49-AB39-2AEBD9ED6501}" destId="{7E5802C8-7A70-481E-A049-F9CEC5F7FD66}" srcOrd="1" destOrd="0" presId="urn:microsoft.com/office/officeart/2005/8/layout/hierarchy1"/>
    <dgm:cxn modelId="{995B7CFB-02E2-4BFF-851A-79E3D3117F09}" type="presParOf" srcId="{31C87E0E-AEDB-4880-842D-895AAB235D5A}" destId="{B1F22CA7-4026-4F20-8CF0-51234E0D06F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A60999-B8EB-4CFD-8902-70DB4AA3764B}" type="doc">
      <dgm:prSet loTypeId="urn:microsoft.com/office/officeart/2005/8/layout/process1" loCatId="process" qsTypeId="urn:microsoft.com/office/officeart/2005/8/quickstyle/simple4" qsCatId="simple" csTypeId="urn:microsoft.com/office/officeart/2005/8/colors/accent1_2" csCatId="accent1" phldr="1"/>
      <dgm:spPr/>
    </dgm:pt>
    <dgm:pt modelId="{E52E0455-3101-45AF-A666-56844A410FDA}">
      <dgm:prSet phldrT="[Text]"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Not Submitted</a:t>
          </a:r>
          <a:endParaRPr lang="en-US" dirty="0">
            <a:latin typeface="Calibri" panose="020F0502020204030204" pitchFamily="34" charset="0"/>
          </a:endParaRPr>
        </a:p>
      </dgm:t>
    </dgm:pt>
    <dgm:pt modelId="{6B6ECAA2-90D4-4444-9389-E4D71B84065D}" type="parTrans" cxnId="{62A3E06E-0146-4867-ADFB-97F36E08FDC4}">
      <dgm:prSet/>
      <dgm:spPr/>
      <dgm:t>
        <a:bodyPr/>
        <a:lstStyle/>
        <a:p>
          <a:endParaRPr lang="en-US"/>
        </a:p>
      </dgm:t>
    </dgm:pt>
    <dgm:pt modelId="{6A20D11C-0685-429F-A7B8-1E0247A8557E}" type="sibTrans" cxnId="{62A3E06E-0146-4867-ADFB-97F36E08FDC4}">
      <dgm:prSet/>
      <dgm:spPr/>
      <dgm:t>
        <a:bodyPr/>
        <a:lstStyle/>
        <a:p>
          <a:endParaRPr lang="en-US"/>
        </a:p>
      </dgm:t>
    </dgm:pt>
    <dgm:pt modelId="{7FF6B03E-0978-4C2A-8197-571D7318C64C}">
      <dgm:prSet phldrT="[Text]"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Approved</a:t>
          </a:r>
          <a:endParaRPr lang="en-US" dirty="0">
            <a:latin typeface="Calibri" panose="020F0502020204030204" pitchFamily="34" charset="0"/>
          </a:endParaRPr>
        </a:p>
      </dgm:t>
    </dgm:pt>
    <dgm:pt modelId="{EB69155B-4290-49D4-98E4-05EE5CE7204C}" type="parTrans" cxnId="{10B15E8A-DD51-45B0-8987-89FE7D6801E0}">
      <dgm:prSet/>
      <dgm:spPr/>
      <dgm:t>
        <a:bodyPr/>
        <a:lstStyle/>
        <a:p>
          <a:endParaRPr lang="en-US"/>
        </a:p>
      </dgm:t>
    </dgm:pt>
    <dgm:pt modelId="{A509D7DA-3A7D-4721-9BEA-20BB8840032E}" type="sibTrans" cxnId="{10B15E8A-DD51-45B0-8987-89FE7D6801E0}">
      <dgm:prSet/>
      <dgm:spPr/>
      <dgm:t>
        <a:bodyPr/>
        <a:lstStyle/>
        <a:p>
          <a:endParaRPr lang="en-US"/>
        </a:p>
      </dgm:t>
    </dgm:pt>
    <dgm:pt modelId="{4B50A320-E120-4FD3-9FDF-7B5FBC793E91}">
      <dgm:prSet phldrT="[Text]"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Published</a:t>
          </a:r>
          <a:endParaRPr lang="en-US" dirty="0">
            <a:latin typeface="Calibri" panose="020F0502020204030204" pitchFamily="34" charset="0"/>
          </a:endParaRPr>
        </a:p>
      </dgm:t>
    </dgm:pt>
    <dgm:pt modelId="{9C9E2FEF-E02C-40A3-BE59-E62AF8AF3F46}" type="parTrans" cxnId="{BA767838-90C2-478D-87F5-832F4EBC756B}">
      <dgm:prSet/>
      <dgm:spPr/>
      <dgm:t>
        <a:bodyPr/>
        <a:lstStyle/>
        <a:p>
          <a:endParaRPr lang="en-US"/>
        </a:p>
      </dgm:t>
    </dgm:pt>
    <dgm:pt modelId="{B36907C5-7F88-40C5-988D-92D7D59DB364}" type="sibTrans" cxnId="{BA767838-90C2-478D-87F5-832F4EBC756B}">
      <dgm:prSet/>
      <dgm:spPr/>
      <dgm:t>
        <a:bodyPr/>
        <a:lstStyle/>
        <a:p>
          <a:endParaRPr lang="en-US"/>
        </a:p>
      </dgm:t>
    </dgm:pt>
    <dgm:pt modelId="{F420CC01-D343-4906-967F-19A284A7DB5F}">
      <dgm:prSet phldrT="[Text]"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Public</a:t>
          </a:r>
          <a:endParaRPr lang="en-US" dirty="0">
            <a:latin typeface="Calibri" panose="020F0502020204030204" pitchFamily="34" charset="0"/>
          </a:endParaRPr>
        </a:p>
      </dgm:t>
    </dgm:pt>
    <dgm:pt modelId="{5BDADDB1-01F7-4A53-B1F4-35619331684B}" type="parTrans" cxnId="{09D8686D-E56F-468A-8C5E-2A14277807F9}">
      <dgm:prSet/>
      <dgm:spPr/>
      <dgm:t>
        <a:bodyPr/>
        <a:lstStyle/>
        <a:p>
          <a:endParaRPr lang="en-US"/>
        </a:p>
      </dgm:t>
    </dgm:pt>
    <dgm:pt modelId="{A88381A5-6E5C-41BC-A71A-F403D2EE88DC}" type="sibTrans" cxnId="{09D8686D-E56F-468A-8C5E-2A14277807F9}">
      <dgm:prSet/>
      <dgm:spPr/>
      <dgm:t>
        <a:bodyPr/>
        <a:lstStyle/>
        <a:p>
          <a:endParaRPr lang="en-US"/>
        </a:p>
      </dgm:t>
    </dgm:pt>
    <dgm:pt modelId="{DD0500A5-026A-46B4-B70D-1ED4E2096F3B}">
      <dgm:prSet phldrT="[Text]"/>
      <dgm:spPr/>
      <dgm:t>
        <a:bodyPr/>
        <a:lstStyle/>
        <a:p>
          <a:r>
            <a:rPr lang="en-US" dirty="0" smtClean="0">
              <a:latin typeface="Calibri" panose="020F0502020204030204" pitchFamily="34" charset="0"/>
            </a:rPr>
            <a:t>Submitted</a:t>
          </a:r>
          <a:endParaRPr lang="en-US" dirty="0">
            <a:latin typeface="Calibri" panose="020F0502020204030204" pitchFamily="34" charset="0"/>
          </a:endParaRPr>
        </a:p>
      </dgm:t>
    </dgm:pt>
    <dgm:pt modelId="{3BF20166-0A31-42A2-8789-216D56FFB7A2}" type="sibTrans" cxnId="{430A64FB-C32A-4586-9FAA-4E1FFAD30469}">
      <dgm:prSet/>
      <dgm:spPr/>
      <dgm:t>
        <a:bodyPr/>
        <a:lstStyle/>
        <a:p>
          <a:endParaRPr lang="en-US"/>
        </a:p>
      </dgm:t>
    </dgm:pt>
    <dgm:pt modelId="{C9D7EECA-052E-497F-8D4F-01A3423DFA89}" type="parTrans" cxnId="{430A64FB-C32A-4586-9FAA-4E1FFAD30469}">
      <dgm:prSet/>
      <dgm:spPr/>
      <dgm:t>
        <a:bodyPr/>
        <a:lstStyle/>
        <a:p>
          <a:endParaRPr lang="en-US"/>
        </a:p>
      </dgm:t>
    </dgm:pt>
    <dgm:pt modelId="{F7DD4418-0F62-4E2C-B22E-5BBEE8B536C8}" type="pres">
      <dgm:prSet presAssocID="{30A60999-B8EB-4CFD-8902-70DB4AA3764B}" presName="Name0" presStyleCnt="0">
        <dgm:presLayoutVars>
          <dgm:dir/>
          <dgm:resizeHandles val="exact"/>
        </dgm:presLayoutVars>
      </dgm:prSet>
      <dgm:spPr/>
    </dgm:pt>
    <dgm:pt modelId="{A2F1D501-B38A-477E-8436-AFB179AB007F}" type="pres">
      <dgm:prSet presAssocID="{E52E0455-3101-45AF-A666-56844A410FD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72C9A3-F993-4886-BE50-576F421AD47B}" type="pres">
      <dgm:prSet presAssocID="{6A20D11C-0685-429F-A7B8-1E0247A8557E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BAF3430-3CB0-4BC7-9E25-C0FD10EC19FB}" type="pres">
      <dgm:prSet presAssocID="{6A20D11C-0685-429F-A7B8-1E0247A8557E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ACBA9B2A-82B9-43E8-9B8B-D2704C0464F2}" type="pres">
      <dgm:prSet presAssocID="{DD0500A5-026A-46B4-B70D-1ED4E2096F3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A35B76-46C4-4CEC-B5F7-17B95709B4CB}" type="pres">
      <dgm:prSet presAssocID="{3BF20166-0A31-42A2-8789-216D56FFB7A2}" presName="sibTrans" presStyleLbl="sibTrans2D1" presStyleIdx="1" presStyleCnt="4"/>
      <dgm:spPr/>
      <dgm:t>
        <a:bodyPr/>
        <a:lstStyle/>
        <a:p>
          <a:endParaRPr lang="en-US"/>
        </a:p>
      </dgm:t>
    </dgm:pt>
    <dgm:pt modelId="{C0B3C5FE-896C-4107-8036-3BAB330809D1}" type="pres">
      <dgm:prSet presAssocID="{3BF20166-0A31-42A2-8789-216D56FFB7A2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689D5232-5690-4A51-93EF-DDAB00908516}" type="pres">
      <dgm:prSet presAssocID="{7FF6B03E-0978-4C2A-8197-571D7318C64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F5ECF0-AD6F-4BCC-8D63-FD67DDBC6B28}" type="pres">
      <dgm:prSet presAssocID="{A509D7DA-3A7D-4721-9BEA-20BB8840032E}" presName="sibTrans" presStyleLbl="sibTrans2D1" presStyleIdx="2" presStyleCnt="4"/>
      <dgm:spPr/>
      <dgm:t>
        <a:bodyPr/>
        <a:lstStyle/>
        <a:p>
          <a:endParaRPr lang="en-US"/>
        </a:p>
      </dgm:t>
    </dgm:pt>
    <dgm:pt modelId="{D1D00E2D-B850-4E36-B8E0-FF10B5A0FE5D}" type="pres">
      <dgm:prSet presAssocID="{A509D7DA-3A7D-4721-9BEA-20BB8840032E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12448278-0E18-453A-863F-57856AE8AC5C}" type="pres">
      <dgm:prSet presAssocID="{4B50A320-E120-4FD3-9FDF-7B5FBC793E9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73023B-6C11-4B1A-9939-2DEC961775E4}" type="pres">
      <dgm:prSet presAssocID="{B36907C5-7F88-40C5-988D-92D7D59DB364}" presName="sibTrans" presStyleLbl="sibTrans2D1" presStyleIdx="3" presStyleCnt="4"/>
      <dgm:spPr/>
      <dgm:t>
        <a:bodyPr/>
        <a:lstStyle/>
        <a:p>
          <a:endParaRPr lang="en-US"/>
        </a:p>
      </dgm:t>
    </dgm:pt>
    <dgm:pt modelId="{DA088374-0617-44F0-BBEF-D4028D435F5F}" type="pres">
      <dgm:prSet presAssocID="{B36907C5-7F88-40C5-988D-92D7D59DB364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3E700145-3662-4E5C-A93B-93DD6EC307F2}" type="pres">
      <dgm:prSet presAssocID="{F420CC01-D343-4906-967F-19A284A7DB5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FEE109-3382-42D9-B892-0D27D0E58F2C}" type="presOf" srcId="{7FF6B03E-0978-4C2A-8197-571D7318C64C}" destId="{689D5232-5690-4A51-93EF-DDAB00908516}" srcOrd="0" destOrd="0" presId="urn:microsoft.com/office/officeart/2005/8/layout/process1"/>
    <dgm:cxn modelId="{C1C47714-8480-4211-98B5-31C8F1F6F6D9}" type="presOf" srcId="{E52E0455-3101-45AF-A666-56844A410FDA}" destId="{A2F1D501-B38A-477E-8436-AFB179AB007F}" srcOrd="0" destOrd="0" presId="urn:microsoft.com/office/officeart/2005/8/layout/process1"/>
    <dgm:cxn modelId="{10B15E8A-DD51-45B0-8987-89FE7D6801E0}" srcId="{30A60999-B8EB-4CFD-8902-70DB4AA3764B}" destId="{7FF6B03E-0978-4C2A-8197-571D7318C64C}" srcOrd="2" destOrd="0" parTransId="{EB69155B-4290-49D4-98E4-05EE5CE7204C}" sibTransId="{A509D7DA-3A7D-4721-9BEA-20BB8840032E}"/>
    <dgm:cxn modelId="{62A3E06E-0146-4867-ADFB-97F36E08FDC4}" srcId="{30A60999-B8EB-4CFD-8902-70DB4AA3764B}" destId="{E52E0455-3101-45AF-A666-56844A410FDA}" srcOrd="0" destOrd="0" parTransId="{6B6ECAA2-90D4-4444-9389-E4D71B84065D}" sibTransId="{6A20D11C-0685-429F-A7B8-1E0247A8557E}"/>
    <dgm:cxn modelId="{04A8E9A0-C48B-4C00-BF98-DD46704E4253}" type="presOf" srcId="{6A20D11C-0685-429F-A7B8-1E0247A8557E}" destId="{4872C9A3-F993-4886-BE50-576F421AD47B}" srcOrd="0" destOrd="0" presId="urn:microsoft.com/office/officeart/2005/8/layout/process1"/>
    <dgm:cxn modelId="{4947002C-416E-44AB-A85D-30FDA4450B3B}" type="presOf" srcId="{3BF20166-0A31-42A2-8789-216D56FFB7A2}" destId="{83A35B76-46C4-4CEC-B5F7-17B95709B4CB}" srcOrd="0" destOrd="0" presId="urn:microsoft.com/office/officeart/2005/8/layout/process1"/>
    <dgm:cxn modelId="{46B4B5FA-C52D-4A0D-8968-19295AB7CD8C}" type="presOf" srcId="{B36907C5-7F88-40C5-988D-92D7D59DB364}" destId="{0D73023B-6C11-4B1A-9939-2DEC961775E4}" srcOrd="0" destOrd="0" presId="urn:microsoft.com/office/officeart/2005/8/layout/process1"/>
    <dgm:cxn modelId="{A89ABED1-FB35-4DBA-9AD3-8EEF973FE989}" type="presOf" srcId="{6A20D11C-0685-429F-A7B8-1E0247A8557E}" destId="{FBAF3430-3CB0-4BC7-9E25-C0FD10EC19FB}" srcOrd="1" destOrd="0" presId="urn:microsoft.com/office/officeart/2005/8/layout/process1"/>
    <dgm:cxn modelId="{6953642A-EC71-434F-9CB6-97915D0533EA}" type="presOf" srcId="{4B50A320-E120-4FD3-9FDF-7B5FBC793E91}" destId="{12448278-0E18-453A-863F-57856AE8AC5C}" srcOrd="0" destOrd="0" presId="urn:microsoft.com/office/officeart/2005/8/layout/process1"/>
    <dgm:cxn modelId="{430A64FB-C32A-4586-9FAA-4E1FFAD30469}" srcId="{30A60999-B8EB-4CFD-8902-70DB4AA3764B}" destId="{DD0500A5-026A-46B4-B70D-1ED4E2096F3B}" srcOrd="1" destOrd="0" parTransId="{C9D7EECA-052E-497F-8D4F-01A3423DFA89}" sibTransId="{3BF20166-0A31-42A2-8789-216D56FFB7A2}"/>
    <dgm:cxn modelId="{8D56E123-61F4-4A7D-910C-DF7ACCFDB7AA}" type="presOf" srcId="{B36907C5-7F88-40C5-988D-92D7D59DB364}" destId="{DA088374-0617-44F0-BBEF-D4028D435F5F}" srcOrd="1" destOrd="0" presId="urn:microsoft.com/office/officeart/2005/8/layout/process1"/>
    <dgm:cxn modelId="{605D8519-5A5B-42C5-94B7-F2E4F2EC2E37}" type="presOf" srcId="{3BF20166-0A31-42A2-8789-216D56FFB7A2}" destId="{C0B3C5FE-896C-4107-8036-3BAB330809D1}" srcOrd="1" destOrd="0" presId="urn:microsoft.com/office/officeart/2005/8/layout/process1"/>
    <dgm:cxn modelId="{BA767838-90C2-478D-87F5-832F4EBC756B}" srcId="{30A60999-B8EB-4CFD-8902-70DB4AA3764B}" destId="{4B50A320-E120-4FD3-9FDF-7B5FBC793E91}" srcOrd="3" destOrd="0" parTransId="{9C9E2FEF-E02C-40A3-BE59-E62AF8AF3F46}" sibTransId="{B36907C5-7F88-40C5-988D-92D7D59DB364}"/>
    <dgm:cxn modelId="{5C079B26-35E7-47FB-BE83-7D03FA6D7A07}" type="presOf" srcId="{A509D7DA-3A7D-4721-9BEA-20BB8840032E}" destId="{D1D00E2D-B850-4E36-B8E0-FF10B5A0FE5D}" srcOrd="1" destOrd="0" presId="urn:microsoft.com/office/officeart/2005/8/layout/process1"/>
    <dgm:cxn modelId="{647F1E72-DD69-49AF-B2C5-E8AF7D955508}" type="presOf" srcId="{A509D7DA-3A7D-4721-9BEA-20BB8840032E}" destId="{7DF5ECF0-AD6F-4BCC-8D63-FD67DDBC6B28}" srcOrd="0" destOrd="0" presId="urn:microsoft.com/office/officeart/2005/8/layout/process1"/>
    <dgm:cxn modelId="{3452C1B3-67C1-4901-90AD-EB8F686A5CF0}" type="presOf" srcId="{F420CC01-D343-4906-967F-19A284A7DB5F}" destId="{3E700145-3662-4E5C-A93B-93DD6EC307F2}" srcOrd="0" destOrd="0" presId="urn:microsoft.com/office/officeart/2005/8/layout/process1"/>
    <dgm:cxn modelId="{09D8686D-E56F-468A-8C5E-2A14277807F9}" srcId="{30A60999-B8EB-4CFD-8902-70DB4AA3764B}" destId="{F420CC01-D343-4906-967F-19A284A7DB5F}" srcOrd="4" destOrd="0" parTransId="{5BDADDB1-01F7-4A53-B1F4-35619331684B}" sibTransId="{A88381A5-6E5C-41BC-A71A-F403D2EE88DC}"/>
    <dgm:cxn modelId="{4B558959-7F65-41C9-A065-5B40365B80AB}" type="presOf" srcId="{DD0500A5-026A-46B4-B70D-1ED4E2096F3B}" destId="{ACBA9B2A-82B9-43E8-9B8B-D2704C0464F2}" srcOrd="0" destOrd="0" presId="urn:microsoft.com/office/officeart/2005/8/layout/process1"/>
    <dgm:cxn modelId="{55A3EA91-2C43-49C7-986B-94AC5BB68B98}" type="presOf" srcId="{30A60999-B8EB-4CFD-8902-70DB4AA3764B}" destId="{F7DD4418-0F62-4E2C-B22E-5BBEE8B536C8}" srcOrd="0" destOrd="0" presId="urn:microsoft.com/office/officeart/2005/8/layout/process1"/>
    <dgm:cxn modelId="{BD5211FA-DDA7-48DC-BE3C-A622C7188E92}" type="presParOf" srcId="{F7DD4418-0F62-4E2C-B22E-5BBEE8B536C8}" destId="{A2F1D501-B38A-477E-8436-AFB179AB007F}" srcOrd="0" destOrd="0" presId="urn:microsoft.com/office/officeart/2005/8/layout/process1"/>
    <dgm:cxn modelId="{6865DAEE-1291-4D46-9427-6450E6D097A4}" type="presParOf" srcId="{F7DD4418-0F62-4E2C-B22E-5BBEE8B536C8}" destId="{4872C9A3-F993-4886-BE50-576F421AD47B}" srcOrd="1" destOrd="0" presId="urn:microsoft.com/office/officeart/2005/8/layout/process1"/>
    <dgm:cxn modelId="{39BD67BB-D8C9-4B82-A936-19FD147C6641}" type="presParOf" srcId="{4872C9A3-F993-4886-BE50-576F421AD47B}" destId="{FBAF3430-3CB0-4BC7-9E25-C0FD10EC19FB}" srcOrd="0" destOrd="0" presId="urn:microsoft.com/office/officeart/2005/8/layout/process1"/>
    <dgm:cxn modelId="{BC1814E6-3D2D-4D1E-A029-1B260EAD224C}" type="presParOf" srcId="{F7DD4418-0F62-4E2C-B22E-5BBEE8B536C8}" destId="{ACBA9B2A-82B9-43E8-9B8B-D2704C0464F2}" srcOrd="2" destOrd="0" presId="urn:microsoft.com/office/officeart/2005/8/layout/process1"/>
    <dgm:cxn modelId="{6B33E8D6-CFB1-40FC-AC1F-EA18021B06A4}" type="presParOf" srcId="{F7DD4418-0F62-4E2C-B22E-5BBEE8B536C8}" destId="{83A35B76-46C4-4CEC-B5F7-17B95709B4CB}" srcOrd="3" destOrd="0" presId="urn:microsoft.com/office/officeart/2005/8/layout/process1"/>
    <dgm:cxn modelId="{853A89D2-0C83-4351-A7AF-A507BD0D1712}" type="presParOf" srcId="{83A35B76-46C4-4CEC-B5F7-17B95709B4CB}" destId="{C0B3C5FE-896C-4107-8036-3BAB330809D1}" srcOrd="0" destOrd="0" presId="urn:microsoft.com/office/officeart/2005/8/layout/process1"/>
    <dgm:cxn modelId="{205BE7AA-E0E6-4091-9D65-50744C24B9CF}" type="presParOf" srcId="{F7DD4418-0F62-4E2C-B22E-5BBEE8B536C8}" destId="{689D5232-5690-4A51-93EF-DDAB00908516}" srcOrd="4" destOrd="0" presId="urn:microsoft.com/office/officeart/2005/8/layout/process1"/>
    <dgm:cxn modelId="{01E9CF88-AC5D-4D90-BD1A-645C1E1B1C02}" type="presParOf" srcId="{F7DD4418-0F62-4E2C-B22E-5BBEE8B536C8}" destId="{7DF5ECF0-AD6F-4BCC-8D63-FD67DDBC6B28}" srcOrd="5" destOrd="0" presId="urn:microsoft.com/office/officeart/2005/8/layout/process1"/>
    <dgm:cxn modelId="{B269A42D-B730-4EDB-8CF5-3A5803FC7A22}" type="presParOf" srcId="{7DF5ECF0-AD6F-4BCC-8D63-FD67DDBC6B28}" destId="{D1D00E2D-B850-4E36-B8E0-FF10B5A0FE5D}" srcOrd="0" destOrd="0" presId="urn:microsoft.com/office/officeart/2005/8/layout/process1"/>
    <dgm:cxn modelId="{C676B1A0-0471-46B3-AA4B-D206EB8DB12B}" type="presParOf" srcId="{F7DD4418-0F62-4E2C-B22E-5BBEE8B536C8}" destId="{12448278-0E18-453A-863F-57856AE8AC5C}" srcOrd="6" destOrd="0" presId="urn:microsoft.com/office/officeart/2005/8/layout/process1"/>
    <dgm:cxn modelId="{8802831B-03DB-4051-AD46-26286A6B0B05}" type="presParOf" srcId="{F7DD4418-0F62-4E2C-B22E-5BBEE8B536C8}" destId="{0D73023B-6C11-4B1A-9939-2DEC961775E4}" srcOrd="7" destOrd="0" presId="urn:microsoft.com/office/officeart/2005/8/layout/process1"/>
    <dgm:cxn modelId="{2C43A6CF-784E-48D6-86F3-FE9A542EEB84}" type="presParOf" srcId="{0D73023B-6C11-4B1A-9939-2DEC961775E4}" destId="{DA088374-0617-44F0-BBEF-D4028D435F5F}" srcOrd="0" destOrd="0" presId="urn:microsoft.com/office/officeart/2005/8/layout/process1"/>
    <dgm:cxn modelId="{31F206D2-4EEB-4339-8549-909B9523F60C}" type="presParOf" srcId="{F7DD4418-0F62-4E2C-B22E-5BBEE8B536C8}" destId="{3E700145-3662-4E5C-A93B-93DD6EC307F2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897CE4-F807-413D-AFC5-0DF874056934}">
      <dsp:nvSpPr>
        <dsp:cNvPr id="0" name=""/>
        <dsp:cNvSpPr/>
      </dsp:nvSpPr>
      <dsp:spPr>
        <a:xfrm>
          <a:off x="4981694" y="4314012"/>
          <a:ext cx="91440" cy="504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4347"/>
              </a:lnTo>
            </a:path>
          </a:pathLst>
        </a:custGeom>
        <a:noFill/>
        <a:ln w="1397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ED2405-4396-400D-BC1D-42ABFBDB9443}">
      <dsp:nvSpPr>
        <dsp:cNvPr id="0" name=""/>
        <dsp:cNvSpPr/>
      </dsp:nvSpPr>
      <dsp:spPr>
        <a:xfrm>
          <a:off x="3967658" y="2708482"/>
          <a:ext cx="1059755" cy="5043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697"/>
              </a:lnTo>
              <a:lnTo>
                <a:pt x="1059755" y="343697"/>
              </a:lnTo>
              <a:lnTo>
                <a:pt x="1059755" y="504347"/>
              </a:lnTo>
            </a:path>
          </a:pathLst>
        </a:custGeom>
        <a:noFill/>
        <a:ln w="1397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0D08B3-A8DB-4B4C-BC9F-C4DAD42C3FF7}">
      <dsp:nvSpPr>
        <dsp:cNvPr id="0" name=""/>
        <dsp:cNvSpPr/>
      </dsp:nvSpPr>
      <dsp:spPr>
        <a:xfrm>
          <a:off x="2862183" y="4314012"/>
          <a:ext cx="91440" cy="504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4347"/>
              </a:lnTo>
            </a:path>
          </a:pathLst>
        </a:custGeom>
        <a:noFill/>
        <a:ln w="1397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D60B4F-687F-444B-A22A-92BB1F4C336E}">
      <dsp:nvSpPr>
        <dsp:cNvPr id="0" name=""/>
        <dsp:cNvSpPr/>
      </dsp:nvSpPr>
      <dsp:spPr>
        <a:xfrm>
          <a:off x="2907903" y="2708482"/>
          <a:ext cx="1059755" cy="504347"/>
        </a:xfrm>
        <a:custGeom>
          <a:avLst/>
          <a:gdLst/>
          <a:ahLst/>
          <a:cxnLst/>
          <a:rect l="0" t="0" r="0" b="0"/>
          <a:pathLst>
            <a:path>
              <a:moveTo>
                <a:pt x="1059755" y="0"/>
              </a:moveTo>
              <a:lnTo>
                <a:pt x="1059755" y="343697"/>
              </a:lnTo>
              <a:lnTo>
                <a:pt x="0" y="343697"/>
              </a:lnTo>
              <a:lnTo>
                <a:pt x="0" y="504347"/>
              </a:lnTo>
            </a:path>
          </a:pathLst>
        </a:custGeom>
        <a:noFill/>
        <a:ln w="1397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20D613-B79B-4063-8FFF-3BA98F680A1D}">
      <dsp:nvSpPr>
        <dsp:cNvPr id="0" name=""/>
        <dsp:cNvSpPr/>
      </dsp:nvSpPr>
      <dsp:spPr>
        <a:xfrm>
          <a:off x="3921938" y="1102952"/>
          <a:ext cx="91440" cy="504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4347"/>
              </a:lnTo>
            </a:path>
          </a:pathLst>
        </a:custGeom>
        <a:noFill/>
        <a:ln w="1397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7B7897-E32F-4019-9EAC-A80B9663BC19}">
      <dsp:nvSpPr>
        <dsp:cNvPr id="0" name=""/>
        <dsp:cNvSpPr/>
      </dsp:nvSpPr>
      <dsp:spPr>
        <a:xfrm>
          <a:off x="3100585" y="1770"/>
          <a:ext cx="1734145" cy="11011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FC5F2E-9C49-457E-AF72-C1E61C211FB6}">
      <dsp:nvSpPr>
        <dsp:cNvPr id="0" name=""/>
        <dsp:cNvSpPr/>
      </dsp:nvSpPr>
      <dsp:spPr>
        <a:xfrm>
          <a:off x="3293268" y="184819"/>
          <a:ext cx="1734145" cy="11011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alibri" panose="020F0502020204030204" pitchFamily="34" charset="0"/>
            </a:rPr>
            <a:t>Agent presented with issue</a:t>
          </a:r>
          <a:endParaRPr lang="en-US" sz="2000" kern="1200" dirty="0">
            <a:latin typeface="Calibri" panose="020F0502020204030204" pitchFamily="34" charset="0"/>
          </a:endParaRPr>
        </a:p>
      </dsp:txBody>
      <dsp:txXfrm>
        <a:off x="3325521" y="217072"/>
        <a:ext cx="1669639" cy="1036676"/>
      </dsp:txXfrm>
    </dsp:sp>
    <dsp:sp modelId="{1A337A41-B105-4ECE-8472-63D25E90A28B}">
      <dsp:nvSpPr>
        <dsp:cNvPr id="0" name=""/>
        <dsp:cNvSpPr/>
      </dsp:nvSpPr>
      <dsp:spPr>
        <a:xfrm>
          <a:off x="3100585" y="1607300"/>
          <a:ext cx="1734145" cy="11011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9AC467-6808-46E3-A1D8-13460315D395}">
      <dsp:nvSpPr>
        <dsp:cNvPr id="0" name=""/>
        <dsp:cNvSpPr/>
      </dsp:nvSpPr>
      <dsp:spPr>
        <a:xfrm>
          <a:off x="3293268" y="1790348"/>
          <a:ext cx="1734145" cy="11011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alibri" panose="020F0502020204030204" pitchFamily="34" charset="0"/>
            </a:rPr>
            <a:t>Agent searches KB for solution</a:t>
          </a:r>
          <a:endParaRPr lang="en-US" sz="2000" kern="1200" dirty="0">
            <a:latin typeface="Calibri" panose="020F0502020204030204" pitchFamily="34" charset="0"/>
          </a:endParaRPr>
        </a:p>
      </dsp:txBody>
      <dsp:txXfrm>
        <a:off x="3325521" y="1822601"/>
        <a:ext cx="1669639" cy="1036676"/>
      </dsp:txXfrm>
    </dsp:sp>
    <dsp:sp modelId="{7A655568-DFF8-4D0D-9EFB-76C7A90A6AAF}">
      <dsp:nvSpPr>
        <dsp:cNvPr id="0" name=""/>
        <dsp:cNvSpPr/>
      </dsp:nvSpPr>
      <dsp:spPr>
        <a:xfrm>
          <a:off x="2040830" y="3212829"/>
          <a:ext cx="1734145" cy="11011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78C0D3-A82D-4F54-B090-E49E26F99D2B}">
      <dsp:nvSpPr>
        <dsp:cNvPr id="0" name=""/>
        <dsp:cNvSpPr/>
      </dsp:nvSpPr>
      <dsp:spPr>
        <a:xfrm>
          <a:off x="2233513" y="3395878"/>
          <a:ext cx="1734145" cy="11011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alibri" panose="020F0502020204030204" pitchFamily="34" charset="0"/>
            </a:rPr>
            <a:t>Agent finds a solution</a:t>
          </a:r>
          <a:endParaRPr lang="en-US" sz="2000" kern="1200" dirty="0">
            <a:latin typeface="Calibri" panose="020F0502020204030204" pitchFamily="34" charset="0"/>
          </a:endParaRPr>
        </a:p>
      </dsp:txBody>
      <dsp:txXfrm>
        <a:off x="2265766" y="3428131"/>
        <a:ext cx="1669639" cy="1036676"/>
      </dsp:txXfrm>
    </dsp:sp>
    <dsp:sp modelId="{B8D60F4F-2D5F-412F-93FB-B0DA14AEB14F}">
      <dsp:nvSpPr>
        <dsp:cNvPr id="0" name=""/>
        <dsp:cNvSpPr/>
      </dsp:nvSpPr>
      <dsp:spPr>
        <a:xfrm>
          <a:off x="2040830" y="4818359"/>
          <a:ext cx="1734145" cy="11011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C734A4-8491-4822-8022-48E9D5A63A26}">
      <dsp:nvSpPr>
        <dsp:cNvPr id="0" name=""/>
        <dsp:cNvSpPr/>
      </dsp:nvSpPr>
      <dsp:spPr>
        <a:xfrm>
          <a:off x="2233513" y="5001408"/>
          <a:ext cx="1734145" cy="11011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alibri" panose="020F0502020204030204" pitchFamily="34" charset="0"/>
            </a:rPr>
            <a:t>Agent verifies accuracy and closes ticket</a:t>
          </a:r>
          <a:endParaRPr lang="en-US" sz="2000" kern="1200" dirty="0">
            <a:latin typeface="Calibri" panose="020F0502020204030204" pitchFamily="34" charset="0"/>
          </a:endParaRPr>
        </a:p>
      </dsp:txBody>
      <dsp:txXfrm>
        <a:off x="2265766" y="5033661"/>
        <a:ext cx="1669639" cy="1036676"/>
      </dsp:txXfrm>
    </dsp:sp>
    <dsp:sp modelId="{FD8DC0E4-67D0-42B8-A604-106863C5FE50}">
      <dsp:nvSpPr>
        <dsp:cNvPr id="0" name=""/>
        <dsp:cNvSpPr/>
      </dsp:nvSpPr>
      <dsp:spPr>
        <a:xfrm>
          <a:off x="4160341" y="3212829"/>
          <a:ext cx="1734145" cy="11011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5F09AC-DAB8-4243-BC60-13697B830544}">
      <dsp:nvSpPr>
        <dsp:cNvPr id="0" name=""/>
        <dsp:cNvSpPr/>
      </dsp:nvSpPr>
      <dsp:spPr>
        <a:xfrm>
          <a:off x="4353024" y="3395878"/>
          <a:ext cx="1734145" cy="11011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alibri" panose="020F0502020204030204" pitchFamily="34" charset="0"/>
            </a:rPr>
            <a:t>Agent doesn’t find solution</a:t>
          </a:r>
          <a:endParaRPr lang="en-US" sz="2000" kern="1200" dirty="0">
            <a:latin typeface="Calibri" panose="020F0502020204030204" pitchFamily="34" charset="0"/>
          </a:endParaRPr>
        </a:p>
      </dsp:txBody>
      <dsp:txXfrm>
        <a:off x="4385277" y="3428131"/>
        <a:ext cx="1669639" cy="1036676"/>
      </dsp:txXfrm>
    </dsp:sp>
    <dsp:sp modelId="{3E617581-F1AC-4131-998C-D6EB287741E6}">
      <dsp:nvSpPr>
        <dsp:cNvPr id="0" name=""/>
        <dsp:cNvSpPr/>
      </dsp:nvSpPr>
      <dsp:spPr>
        <a:xfrm>
          <a:off x="4160341" y="4818359"/>
          <a:ext cx="1734145" cy="11011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5802C8-7A70-481E-A049-F9CEC5F7FD66}">
      <dsp:nvSpPr>
        <dsp:cNvPr id="0" name=""/>
        <dsp:cNvSpPr/>
      </dsp:nvSpPr>
      <dsp:spPr>
        <a:xfrm>
          <a:off x="4353024" y="5001408"/>
          <a:ext cx="1734145" cy="11011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alibri" panose="020F0502020204030204" pitchFamily="34" charset="0"/>
            </a:rPr>
            <a:t>Agent captures knowledge</a:t>
          </a:r>
          <a:endParaRPr lang="en-US" sz="2000" kern="1200" dirty="0">
            <a:latin typeface="Calibri" panose="020F0502020204030204" pitchFamily="34" charset="0"/>
          </a:endParaRPr>
        </a:p>
      </dsp:txBody>
      <dsp:txXfrm>
        <a:off x="4385277" y="5033661"/>
        <a:ext cx="1669639" cy="10366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F1D501-B38A-477E-8436-AFB179AB007F}">
      <dsp:nvSpPr>
        <dsp:cNvPr id="0" name=""/>
        <dsp:cNvSpPr/>
      </dsp:nvSpPr>
      <dsp:spPr>
        <a:xfrm>
          <a:off x="4914" y="1623652"/>
          <a:ext cx="1523642" cy="914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1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alibri" panose="020F0502020204030204" pitchFamily="34" charset="0"/>
            </a:rPr>
            <a:t>Not Submitted</a:t>
          </a:r>
          <a:endParaRPr lang="en-US" sz="2400" kern="1200" dirty="0">
            <a:latin typeface="Calibri" panose="020F0502020204030204" pitchFamily="34" charset="0"/>
          </a:endParaRPr>
        </a:p>
      </dsp:txBody>
      <dsp:txXfrm>
        <a:off x="31690" y="1650428"/>
        <a:ext cx="1470090" cy="860633"/>
      </dsp:txXfrm>
    </dsp:sp>
    <dsp:sp modelId="{4872C9A3-F993-4886-BE50-576F421AD47B}">
      <dsp:nvSpPr>
        <dsp:cNvPr id="0" name=""/>
        <dsp:cNvSpPr/>
      </dsp:nvSpPr>
      <dsp:spPr>
        <a:xfrm>
          <a:off x="1680921" y="1891813"/>
          <a:ext cx="323012" cy="3778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1">
              <a:tint val="60000"/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1680921" y="1967386"/>
        <a:ext cx="226108" cy="226717"/>
      </dsp:txXfrm>
    </dsp:sp>
    <dsp:sp modelId="{ACBA9B2A-82B9-43E8-9B8B-D2704C0464F2}">
      <dsp:nvSpPr>
        <dsp:cNvPr id="0" name=""/>
        <dsp:cNvSpPr/>
      </dsp:nvSpPr>
      <dsp:spPr>
        <a:xfrm>
          <a:off x="2138014" y="1623652"/>
          <a:ext cx="1523642" cy="914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1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alibri" panose="020F0502020204030204" pitchFamily="34" charset="0"/>
            </a:rPr>
            <a:t>Submitted</a:t>
          </a:r>
          <a:endParaRPr lang="en-US" sz="2400" kern="1200" dirty="0">
            <a:latin typeface="Calibri" panose="020F0502020204030204" pitchFamily="34" charset="0"/>
          </a:endParaRPr>
        </a:p>
      </dsp:txBody>
      <dsp:txXfrm>
        <a:off x="2164790" y="1650428"/>
        <a:ext cx="1470090" cy="860633"/>
      </dsp:txXfrm>
    </dsp:sp>
    <dsp:sp modelId="{83A35B76-46C4-4CEC-B5F7-17B95709B4CB}">
      <dsp:nvSpPr>
        <dsp:cNvPr id="0" name=""/>
        <dsp:cNvSpPr/>
      </dsp:nvSpPr>
      <dsp:spPr>
        <a:xfrm>
          <a:off x="3814021" y="1891813"/>
          <a:ext cx="323012" cy="3778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1">
              <a:tint val="60000"/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3814021" y="1967386"/>
        <a:ext cx="226108" cy="226717"/>
      </dsp:txXfrm>
    </dsp:sp>
    <dsp:sp modelId="{689D5232-5690-4A51-93EF-DDAB00908516}">
      <dsp:nvSpPr>
        <dsp:cNvPr id="0" name=""/>
        <dsp:cNvSpPr/>
      </dsp:nvSpPr>
      <dsp:spPr>
        <a:xfrm>
          <a:off x="4271114" y="1623652"/>
          <a:ext cx="1523642" cy="914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1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alibri" panose="020F0502020204030204" pitchFamily="34" charset="0"/>
            </a:rPr>
            <a:t>Approved</a:t>
          </a:r>
          <a:endParaRPr lang="en-US" sz="2400" kern="1200" dirty="0">
            <a:latin typeface="Calibri" panose="020F0502020204030204" pitchFamily="34" charset="0"/>
          </a:endParaRPr>
        </a:p>
      </dsp:txBody>
      <dsp:txXfrm>
        <a:off x="4297890" y="1650428"/>
        <a:ext cx="1470090" cy="860633"/>
      </dsp:txXfrm>
    </dsp:sp>
    <dsp:sp modelId="{7DF5ECF0-AD6F-4BCC-8D63-FD67DDBC6B28}">
      <dsp:nvSpPr>
        <dsp:cNvPr id="0" name=""/>
        <dsp:cNvSpPr/>
      </dsp:nvSpPr>
      <dsp:spPr>
        <a:xfrm>
          <a:off x="5947121" y="1891813"/>
          <a:ext cx="323012" cy="3778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1">
              <a:tint val="60000"/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5947121" y="1967386"/>
        <a:ext cx="226108" cy="226717"/>
      </dsp:txXfrm>
    </dsp:sp>
    <dsp:sp modelId="{12448278-0E18-453A-863F-57856AE8AC5C}">
      <dsp:nvSpPr>
        <dsp:cNvPr id="0" name=""/>
        <dsp:cNvSpPr/>
      </dsp:nvSpPr>
      <dsp:spPr>
        <a:xfrm>
          <a:off x="6404213" y="1623652"/>
          <a:ext cx="1523642" cy="914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1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alibri" panose="020F0502020204030204" pitchFamily="34" charset="0"/>
            </a:rPr>
            <a:t>Published</a:t>
          </a:r>
          <a:endParaRPr lang="en-US" sz="2400" kern="1200" dirty="0">
            <a:latin typeface="Calibri" panose="020F0502020204030204" pitchFamily="34" charset="0"/>
          </a:endParaRPr>
        </a:p>
      </dsp:txBody>
      <dsp:txXfrm>
        <a:off x="6430989" y="1650428"/>
        <a:ext cx="1470090" cy="860633"/>
      </dsp:txXfrm>
    </dsp:sp>
    <dsp:sp modelId="{0D73023B-6C11-4B1A-9939-2DEC961775E4}">
      <dsp:nvSpPr>
        <dsp:cNvPr id="0" name=""/>
        <dsp:cNvSpPr/>
      </dsp:nvSpPr>
      <dsp:spPr>
        <a:xfrm>
          <a:off x="8080220" y="1891813"/>
          <a:ext cx="323012" cy="3778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1">
              <a:tint val="60000"/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8080220" y="1967386"/>
        <a:ext cx="226108" cy="226717"/>
      </dsp:txXfrm>
    </dsp:sp>
    <dsp:sp modelId="{3E700145-3662-4E5C-A93B-93DD6EC307F2}">
      <dsp:nvSpPr>
        <dsp:cNvPr id="0" name=""/>
        <dsp:cNvSpPr/>
      </dsp:nvSpPr>
      <dsp:spPr>
        <a:xfrm>
          <a:off x="8537313" y="1623652"/>
          <a:ext cx="1523642" cy="914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1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alibri" panose="020F0502020204030204" pitchFamily="34" charset="0"/>
            </a:rPr>
            <a:t>Public</a:t>
          </a:r>
          <a:endParaRPr lang="en-US" sz="2400" kern="1200" dirty="0">
            <a:latin typeface="Calibri" panose="020F0502020204030204" pitchFamily="34" charset="0"/>
          </a:endParaRPr>
        </a:p>
      </dsp:txBody>
      <dsp:txXfrm>
        <a:off x="8564089" y="1650428"/>
        <a:ext cx="1470090" cy="860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23775-5B0A-4E77-B380-3B5858F0DB34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80A79-3A20-4150-A50C-42956FF0C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728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0A79-3A20-4150-A50C-42956FF0C5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2813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0A79-3A20-4150-A50C-42956FF0C5B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072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0A79-3A20-4150-A50C-42956FF0C5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12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0A79-3A20-4150-A50C-42956FF0C5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114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0A79-3A20-4150-A50C-42956FF0C5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86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0A79-3A20-4150-A50C-42956FF0C5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242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0A79-3A20-4150-A50C-42956FF0C5B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33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0A79-3A20-4150-A50C-42956FF0C5B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07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0A79-3A20-4150-A50C-42956FF0C5B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214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80A79-3A20-4150-A50C-42956FF0C5B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714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08B9EBBA-996F-894A-B54A-D6246ED52CEA}" type="datetimeFigureOut">
              <a:rPr lang="en-US" smtClean="0"/>
              <a:pPr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860549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250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8221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331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18371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11/17/2015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46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11/17/2015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75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11/17/2015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37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11/17/2015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081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11/17/2015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9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11/17/2015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021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11/17/2015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436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thinkhdi.com/education/courses/kcs-principles.aspx" TargetMode="External"/><Relationship Id="rId7" Type="http://schemas.openxmlformats.org/officeDocument/2006/relationships/image" Target="../media/image3.jpg"/><Relationship Id="rId2" Type="http://schemas.openxmlformats.org/officeDocument/2006/relationships/hyperlink" Target="http://www.thinkhdi.com/education/courses/kcs-foundation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ibrary.serviceinnovation.org/KCS_Adoption_Guide" TargetMode="External"/><Relationship Id="rId5" Type="http://schemas.openxmlformats.org/officeDocument/2006/relationships/hyperlink" Target="http://library.serviceinnovation.org/KCS_Practices_Guide" TargetMode="External"/><Relationship Id="rId4" Type="http://schemas.openxmlformats.org/officeDocument/2006/relationships/hyperlink" Target="http://www.thekcsacademy.net/kcs/" TargetMode="External"/><Relationship Id="rId9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kaliegh.belda@wku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949825" cy="4041648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Calibri Light" panose="020F0302020204030204" pitchFamily="34" charset="0"/>
              </a:rPr>
              <a:t>Knowledge-Centered Support: Why Bother?</a:t>
            </a:r>
            <a:endParaRPr lang="en-US" sz="6000" dirty="0">
              <a:latin typeface="Calibri Light" panose="020F03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5396089"/>
            <a:ext cx="9418320" cy="169164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libri Light" panose="020F0302020204030204" pitchFamily="34" charset="0"/>
              </a:rPr>
              <a:t>Kaliegh Belda – IT Helpdesk Consultant</a:t>
            </a:r>
            <a:endParaRPr lang="en-US" sz="3200" dirty="0">
              <a:latin typeface="Calibri Light" panose="020F03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172" y="4800600"/>
            <a:ext cx="7473616" cy="595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70534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/>
          <a:lstStyle/>
          <a:p>
            <a:r>
              <a:rPr lang="en-US" dirty="0" smtClean="0">
                <a:latin typeface="Calibri Light" panose="020F0302020204030204" pitchFamily="34" charset="0"/>
              </a:rPr>
              <a:t>2. Getting Trained</a:t>
            </a:r>
            <a:endParaRPr lang="en-US" dirty="0">
              <a:latin typeface="Calibri Light" panose="020F030202020403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339273" y="1691322"/>
            <a:ext cx="89962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39273" y="1878439"/>
            <a:ext cx="899621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</a:rPr>
              <a:t>HDI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  <a:hlinkClick r:id="rId2"/>
              </a:rPr>
              <a:t>HDI KCS Foundation</a:t>
            </a:r>
            <a:endParaRPr lang="en-US" sz="3600" dirty="0" smtClean="0">
              <a:latin typeface="Calibri" panose="020F0502020204030204" pitchFamily="34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  <a:hlinkClick r:id="rId3"/>
              </a:rPr>
              <a:t>HDI KCS Principles</a:t>
            </a:r>
            <a:endParaRPr lang="en-US" sz="3600" dirty="0" smtClean="0">
              <a:latin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</a:rPr>
              <a:t>Consortium for Service Innovation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  <a:hlinkClick r:id="rId4"/>
              </a:rPr>
              <a:t>KCS Academy</a:t>
            </a:r>
            <a:endParaRPr lang="en-US" sz="3600" dirty="0" smtClean="0">
              <a:latin typeface="Calibri" panose="020F0502020204030204" pitchFamily="34" charset="0"/>
              <a:hlinkClick r:id="rId5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  <a:hlinkClick r:id="rId5"/>
              </a:rPr>
              <a:t>KCS Practices Guide</a:t>
            </a:r>
            <a:endParaRPr lang="en-US" sz="3600" dirty="0" smtClean="0">
              <a:latin typeface="Calibri" panose="020F0502020204030204" pitchFamily="34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  <a:hlinkClick r:id="rId6"/>
              </a:rPr>
              <a:t>KCS Adoption Guide</a:t>
            </a:r>
            <a:endParaRPr lang="en-US" sz="3600" dirty="0" smtClean="0">
              <a:latin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>
              <a:latin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733" y="2193206"/>
            <a:ext cx="2773165" cy="115099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1039" y="4657172"/>
            <a:ext cx="3927922" cy="829228"/>
          </a:xfrm>
          <a:prstGeom prst="rect">
            <a:avLst/>
          </a:prstGeom>
        </p:spPr>
      </p:pic>
      <p:pic>
        <p:nvPicPr>
          <p:cNvPr id="9" name="Content Placeholder 4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270"/>
          <a:stretch/>
        </p:blipFill>
        <p:spPr>
          <a:xfrm>
            <a:off x="384417" y="245688"/>
            <a:ext cx="1096721" cy="36825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385888" y="226638"/>
            <a:ext cx="556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Knowledge-Centered Support: Why Bother?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61443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/>
          <a:lstStyle/>
          <a:p>
            <a:r>
              <a:rPr lang="en-US" dirty="0" smtClean="0">
                <a:latin typeface="Calibri Light" panose="020F0302020204030204" pitchFamily="34" charset="0"/>
              </a:rPr>
              <a:t>3. Pilot with the Core Team</a:t>
            </a:r>
            <a:endParaRPr lang="en-US" dirty="0">
              <a:latin typeface="Calibri Light" panose="020F030202020403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339273" y="1691322"/>
            <a:ext cx="89962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39273" y="1878439"/>
            <a:ext cx="899621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 smtClean="0">
                <a:latin typeface="Calibri" panose="020F0502020204030204" pitchFamily="34" charset="0"/>
              </a:rPr>
              <a:t>Work out your KCS Style Guide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 smtClean="0">
                <a:latin typeface="Calibri" panose="020F0502020204030204" pitchFamily="34" charset="0"/>
              </a:rPr>
              <a:t>Practice maintenance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 smtClean="0">
                <a:latin typeface="Calibri" panose="020F0502020204030204" pitchFamily="34" charset="0"/>
              </a:rPr>
              <a:t>Coach each other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 smtClean="0">
                <a:latin typeface="Calibri" panose="020F0502020204030204" pitchFamily="34" charset="0"/>
              </a:rPr>
              <a:t>Work out the kinks first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>
              <a:latin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>
              <a:latin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>
              <a:latin typeface="Calibri" panose="020F0502020204030204" pitchFamily="34" charset="0"/>
            </a:endParaRPr>
          </a:p>
        </p:txBody>
      </p:sp>
      <p:pic>
        <p:nvPicPr>
          <p:cNvPr id="8" name="Content Placeholder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270"/>
          <a:stretch/>
        </p:blipFill>
        <p:spPr>
          <a:xfrm>
            <a:off x="384417" y="245688"/>
            <a:ext cx="1096721" cy="3682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85888" y="226638"/>
            <a:ext cx="556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Knowledge-Centered Support: Why Bother?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2690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/>
          <a:lstStyle/>
          <a:p>
            <a:r>
              <a:rPr lang="en-US" dirty="0" smtClean="0">
                <a:latin typeface="Calibri Light" panose="020F0302020204030204" pitchFamily="34" charset="0"/>
              </a:rPr>
              <a:t>4. Getting your Helpdesk Trained</a:t>
            </a:r>
            <a:endParaRPr lang="en-US" dirty="0">
              <a:latin typeface="Calibri Light" panose="020F030202020403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339273" y="1691322"/>
            <a:ext cx="89962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39273" y="1878439"/>
            <a:ext cx="899621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 smtClean="0">
                <a:latin typeface="Calibri" panose="020F0502020204030204" pitchFamily="34" charset="0"/>
              </a:rPr>
              <a:t>Getting trained is ideal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 smtClean="0">
                <a:latin typeface="Calibri" panose="020F0502020204030204" pitchFamily="34" charset="0"/>
              </a:rPr>
              <a:t>Time for your KCS II and IIIs to shine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 smtClean="0">
                <a:latin typeface="Calibri" panose="020F0502020204030204" pitchFamily="34" charset="0"/>
              </a:rPr>
              <a:t>Give adequate time to grow before branching out to the rest of your organization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>
              <a:latin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>
              <a:latin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>
              <a:latin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>
              <a:latin typeface="Calibri" panose="020F0502020204030204" pitchFamily="34" charset="0"/>
            </a:endParaRPr>
          </a:p>
        </p:txBody>
      </p:sp>
      <p:pic>
        <p:nvPicPr>
          <p:cNvPr id="8" name="Content Placeholder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270"/>
          <a:stretch/>
        </p:blipFill>
        <p:spPr>
          <a:xfrm>
            <a:off x="384417" y="245688"/>
            <a:ext cx="1096721" cy="3682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85888" y="226638"/>
            <a:ext cx="556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Knowledge-Centered Support: Why Bother?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66886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/>
          <a:lstStyle/>
          <a:p>
            <a:r>
              <a:rPr lang="en-US" dirty="0" smtClean="0">
                <a:latin typeface="Calibri Light" panose="020F0302020204030204" pitchFamily="34" charset="0"/>
              </a:rPr>
              <a:t>5. Branching Out</a:t>
            </a:r>
            <a:endParaRPr lang="en-US" dirty="0">
              <a:latin typeface="Calibri Light" panose="020F030202020403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339273" y="1691322"/>
            <a:ext cx="89962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39273" y="1878439"/>
            <a:ext cx="8996218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</a:rPr>
              <a:t>Find more volunteers. If no volunteers start with smaller areas first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</a:rPr>
              <a:t>Getting trained is ideal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</a:rPr>
              <a:t>Emphasize all of the benefits that you have already reaped because of your smaller pilot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</a:rPr>
              <a:t>Help make it a part of their core workflow. Make it worth it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>
              <a:latin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>
              <a:latin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>
              <a:latin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>
              <a:latin typeface="Calibri" panose="020F0502020204030204" pitchFamily="34" charset="0"/>
            </a:endParaRPr>
          </a:p>
        </p:txBody>
      </p:sp>
      <p:pic>
        <p:nvPicPr>
          <p:cNvPr id="8" name="Content Placeholder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270"/>
          <a:stretch/>
        </p:blipFill>
        <p:spPr>
          <a:xfrm>
            <a:off x="384417" y="245688"/>
            <a:ext cx="1096721" cy="3682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85888" y="226638"/>
            <a:ext cx="556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Knowledge-Centered Support: Why Bother?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45076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/>
          <a:lstStyle/>
          <a:p>
            <a:r>
              <a:rPr lang="en-US" dirty="0" smtClean="0">
                <a:latin typeface="Calibri Light" panose="020F0302020204030204" pitchFamily="34" charset="0"/>
              </a:rPr>
              <a:t>6. Spreading the Success</a:t>
            </a:r>
            <a:endParaRPr lang="en-US" dirty="0">
              <a:latin typeface="Calibri Light" panose="020F030202020403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339273" y="1691322"/>
            <a:ext cx="89962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39273" y="1878439"/>
            <a:ext cx="899621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</a:rPr>
              <a:t>Document internal knowledge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</a:rPr>
              <a:t>Incorporate KCS when interacting with other areas in organization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</a:rPr>
              <a:t>Share articles with end users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</a:rPr>
              <a:t>Integrate it into self-service tools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>
              <a:latin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>
              <a:latin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>
              <a:latin typeface="Calibri" panose="020F0502020204030204" pitchFamily="34" charset="0"/>
            </a:endParaRPr>
          </a:p>
        </p:txBody>
      </p:sp>
      <p:pic>
        <p:nvPicPr>
          <p:cNvPr id="8" name="Content Placeholder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270"/>
          <a:stretch/>
        </p:blipFill>
        <p:spPr>
          <a:xfrm>
            <a:off x="384417" y="245688"/>
            <a:ext cx="1096721" cy="3682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85888" y="226638"/>
            <a:ext cx="556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Knowledge-Centered Support: Why Bother?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81046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/>
          <a:lstStyle/>
          <a:p>
            <a:r>
              <a:rPr lang="en-US" dirty="0" smtClean="0">
                <a:latin typeface="Calibri Light" panose="020F0302020204030204" pitchFamily="34" charset="0"/>
              </a:rPr>
              <a:t>Contact Information</a:t>
            </a:r>
            <a:endParaRPr lang="en-US" dirty="0">
              <a:latin typeface="Calibri Light" panose="020F030202020403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339273" y="1691322"/>
            <a:ext cx="89962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39273" y="1878439"/>
            <a:ext cx="899621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</a:rPr>
              <a:t>Kaliegh Belda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  <a:hlinkClick r:id="rId2"/>
              </a:rPr>
              <a:t>kaliegh.belda@wku.edu</a:t>
            </a:r>
            <a:endParaRPr lang="en-US" sz="3600" dirty="0" smtClean="0">
              <a:latin typeface="Calibri" panose="020F0502020204030204" pitchFamily="34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</a:rPr>
              <a:t>270-745-4918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>
              <a:latin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>
              <a:latin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95263" y="4453235"/>
            <a:ext cx="5712846" cy="156966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Thank You!</a:t>
            </a:r>
            <a:endParaRPr lang="en-US" sz="9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8" name="Content Placeholder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270"/>
          <a:stretch/>
        </p:blipFill>
        <p:spPr>
          <a:xfrm>
            <a:off x="384417" y="245688"/>
            <a:ext cx="1096721" cy="3682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85888" y="226638"/>
            <a:ext cx="556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Knowledge-Centered Support: Why Bother?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10756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 Light" panose="020F0302020204030204" pitchFamily="34" charset="0"/>
              </a:rPr>
              <a:t>What is Knowledge-Centered Support?</a:t>
            </a:r>
            <a:endParaRPr lang="en-US" dirty="0">
              <a:latin typeface="Calibri Light" panose="020F030202020403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270"/>
          <a:stretch/>
        </p:blipFill>
        <p:spPr>
          <a:xfrm>
            <a:off x="384417" y="245688"/>
            <a:ext cx="1096721" cy="368251"/>
          </a:xfrm>
        </p:spPr>
      </p:pic>
      <p:cxnSp>
        <p:nvCxnSpPr>
          <p:cNvPr id="7" name="Straight Connector 6"/>
          <p:cNvCxnSpPr/>
          <p:nvPr/>
        </p:nvCxnSpPr>
        <p:spPr>
          <a:xfrm>
            <a:off x="1339273" y="1691322"/>
            <a:ext cx="89962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39273" y="1956816"/>
            <a:ext cx="899621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Calibri" panose="020F0502020204030204" pitchFamily="34" charset="0"/>
              </a:rPr>
              <a:t>Set of </a:t>
            </a:r>
            <a:r>
              <a:rPr lang="en-US" sz="4000" dirty="0">
                <a:latin typeface="Calibri" panose="020F0502020204030204" pitchFamily="34" charset="0"/>
              </a:rPr>
              <a:t>practices and processes that focuses on knowledge as a key asset of the </a:t>
            </a:r>
            <a:r>
              <a:rPr lang="en-US" sz="4000" dirty="0" smtClean="0">
                <a:latin typeface="Calibri" panose="020F0502020204030204" pitchFamily="34" charset="0"/>
              </a:rPr>
              <a:t>organization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Calibri" panose="020F0502020204030204" pitchFamily="34" charset="0"/>
              </a:rPr>
              <a:t>Development </a:t>
            </a:r>
            <a:r>
              <a:rPr lang="en-US" sz="4000" dirty="0">
                <a:latin typeface="Calibri" panose="020F0502020204030204" pitchFamily="34" charset="0"/>
              </a:rPr>
              <a:t>began in 1992 by the Consortium for Service </a:t>
            </a:r>
            <a:r>
              <a:rPr lang="en-US" sz="4000" dirty="0" smtClean="0">
                <a:latin typeface="Calibri" panose="020F0502020204030204" pitchFamily="34" charset="0"/>
              </a:rPr>
              <a:t>Innovation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Calibri" panose="020F0502020204030204" pitchFamily="34" charset="0"/>
              </a:rPr>
              <a:t>Premise: Capture</a:t>
            </a:r>
            <a:r>
              <a:rPr lang="en-US" sz="4000" dirty="0">
                <a:latin typeface="Calibri" panose="020F0502020204030204" pitchFamily="34" charset="0"/>
              </a:rPr>
              <a:t>, </a:t>
            </a:r>
            <a:r>
              <a:rPr lang="en-US" sz="4000" dirty="0" smtClean="0">
                <a:latin typeface="Calibri" panose="020F0502020204030204" pitchFamily="34" charset="0"/>
              </a:rPr>
              <a:t>Structure</a:t>
            </a:r>
            <a:r>
              <a:rPr lang="en-US" sz="4000" dirty="0">
                <a:latin typeface="Calibri" panose="020F0502020204030204" pitchFamily="34" charset="0"/>
              </a:rPr>
              <a:t>, and </a:t>
            </a:r>
            <a:r>
              <a:rPr lang="en-US" sz="4000" dirty="0" smtClean="0">
                <a:latin typeface="Calibri" panose="020F0502020204030204" pitchFamily="34" charset="0"/>
              </a:rPr>
              <a:t>Re-use knowledge</a:t>
            </a:r>
            <a:endParaRPr lang="en-US" sz="4000" dirty="0"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85888" y="226638"/>
            <a:ext cx="556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Knowledge-Centered Support: Why Bother?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9587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 Light" panose="020F0302020204030204" pitchFamily="34" charset="0"/>
              </a:rPr>
              <a:t>Benefits</a:t>
            </a:r>
            <a:endParaRPr lang="en-US" dirty="0">
              <a:latin typeface="Calibri Light" panose="020F030202020403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339273" y="1691322"/>
            <a:ext cx="89962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39273" y="1878439"/>
            <a:ext cx="89962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 smtClean="0">
                <a:latin typeface="Calibri" panose="020F0502020204030204" pitchFamily="34" charset="0"/>
              </a:rPr>
              <a:t>Re-active</a:t>
            </a:r>
            <a:r>
              <a:rPr lang="en-US" sz="3600" dirty="0" smtClean="0">
                <a:latin typeface="Calibri" panose="020F0502020204030204" pitchFamily="34" charset="0"/>
              </a:rPr>
              <a:t> vs. </a:t>
            </a:r>
            <a:r>
              <a:rPr lang="en-US" sz="3600" dirty="0">
                <a:latin typeface="Calibri" panose="020F0502020204030204" pitchFamily="34" charset="0"/>
              </a:rPr>
              <a:t>being </a:t>
            </a:r>
            <a:r>
              <a:rPr lang="en-US" sz="3600" b="1" dirty="0">
                <a:latin typeface="Calibri" panose="020F0502020204030204" pitchFamily="34" charset="0"/>
              </a:rPr>
              <a:t>unnecessarily </a:t>
            </a:r>
            <a:r>
              <a:rPr lang="en-US" sz="3600" b="1" dirty="0" smtClean="0">
                <a:latin typeface="Calibri" panose="020F0502020204030204" pitchFamily="34" charset="0"/>
              </a:rPr>
              <a:t>proactive</a:t>
            </a:r>
            <a:endParaRPr lang="en-US" sz="36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</a:rPr>
              <a:t>Reduced search time</a:t>
            </a:r>
            <a:endParaRPr lang="en-US" sz="36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</a:rPr>
              <a:t>Builds </a:t>
            </a:r>
            <a:r>
              <a:rPr lang="en-US" sz="3600" dirty="0">
                <a:latin typeface="Calibri" panose="020F0502020204030204" pitchFamily="34" charset="0"/>
              </a:rPr>
              <a:t>confidence </a:t>
            </a:r>
            <a:r>
              <a:rPr lang="en-US" sz="3600" dirty="0" smtClean="0">
                <a:latin typeface="Calibri" panose="020F0502020204030204" pitchFamily="34" charset="0"/>
              </a:rPr>
              <a:t>by providing support “ammo”</a:t>
            </a:r>
            <a:endParaRPr lang="en-US" sz="36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</a:rPr>
              <a:t>Reduced training time</a:t>
            </a:r>
            <a:endParaRPr lang="en-US" sz="36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</a:rPr>
              <a:t>Adds </a:t>
            </a:r>
            <a:r>
              <a:rPr lang="en-US" sz="3600" dirty="0">
                <a:latin typeface="Calibri" panose="020F0502020204030204" pitchFamily="34" charset="0"/>
              </a:rPr>
              <a:t>to job duties </a:t>
            </a:r>
            <a:r>
              <a:rPr lang="en-US" sz="3600" dirty="0" smtClean="0">
                <a:latin typeface="Calibri" panose="020F0502020204030204" pitchFamily="34" charset="0"/>
              </a:rPr>
              <a:t>without interfering </a:t>
            </a:r>
            <a:r>
              <a:rPr lang="en-US" sz="3600" dirty="0">
                <a:latin typeface="Calibri" panose="020F0502020204030204" pitchFamily="34" charset="0"/>
              </a:rPr>
              <a:t>with </a:t>
            </a:r>
            <a:r>
              <a:rPr lang="en-US" sz="3600" dirty="0" smtClean="0">
                <a:latin typeface="Calibri" panose="020F0502020204030204" pitchFamily="34" charset="0"/>
              </a:rPr>
              <a:t>support</a:t>
            </a:r>
            <a:endParaRPr lang="en-US" sz="36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</a:rPr>
              <a:t>Central repository for higher tier information</a:t>
            </a:r>
            <a:endParaRPr lang="en-US" sz="3600" dirty="0">
              <a:latin typeface="Calibri" panose="020F0502020204030204" pitchFamily="34" charset="0"/>
            </a:endParaRPr>
          </a:p>
        </p:txBody>
      </p:sp>
      <p:pic>
        <p:nvPicPr>
          <p:cNvPr id="8" name="Content Placeholder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270"/>
          <a:stretch/>
        </p:blipFill>
        <p:spPr>
          <a:xfrm>
            <a:off x="384417" y="245688"/>
            <a:ext cx="1096721" cy="3682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85888" y="226638"/>
            <a:ext cx="556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Knowledge-Centered Support: Why Bother?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81991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Diagram 35"/>
          <p:cNvGraphicFramePr/>
          <p:nvPr>
            <p:extLst>
              <p:ext uri="{D42A27DB-BD31-4B8C-83A1-F6EECF244321}">
                <p14:modId xmlns:p14="http://schemas.microsoft.com/office/powerpoint/2010/main" val="2412301896"/>
              </p:ext>
            </p:extLst>
          </p:nvPr>
        </p:nvGraphicFramePr>
        <p:xfrm>
          <a:off x="1349063" y="613939"/>
          <a:ext cx="8128000" cy="6104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Content Placeholder 4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270"/>
          <a:stretch/>
        </p:blipFill>
        <p:spPr>
          <a:xfrm>
            <a:off x="384417" y="245688"/>
            <a:ext cx="1096721" cy="36825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85888" y="226638"/>
            <a:ext cx="556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Knowledge-Centered Support: Why Bother?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48930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/>
          <a:lstStyle/>
          <a:p>
            <a:r>
              <a:rPr lang="en-US" dirty="0" smtClean="0">
                <a:latin typeface="Calibri Light" panose="020F0302020204030204" pitchFamily="34" charset="0"/>
              </a:rPr>
              <a:t>Support Roles</a:t>
            </a:r>
            <a:endParaRPr lang="en-US" dirty="0">
              <a:latin typeface="Calibri Light" panose="020F030202020403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339273" y="1691322"/>
            <a:ext cx="89962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39273" y="1956816"/>
            <a:ext cx="89962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b="1" dirty="0" smtClean="0">
                <a:latin typeface="Calibri" panose="020F0502020204030204" pitchFamily="34" charset="0"/>
              </a:rPr>
              <a:t>KCS I</a:t>
            </a:r>
            <a:r>
              <a:rPr lang="en-US" sz="3600" dirty="0" smtClean="0">
                <a:latin typeface="Calibri" panose="020F0502020204030204" pitchFamily="34" charset="0"/>
              </a:rPr>
              <a:t> – New to </a:t>
            </a:r>
            <a:r>
              <a:rPr lang="en-US" sz="3600" dirty="0">
                <a:latin typeface="Calibri" panose="020F0502020204030204" pitchFamily="34" charset="0"/>
              </a:rPr>
              <a:t>the Knowledge Base and the majority of </a:t>
            </a:r>
            <a:r>
              <a:rPr lang="en-US" sz="3600" dirty="0" smtClean="0">
                <a:latin typeface="Calibri" panose="020F0502020204030204" pitchFamily="34" charset="0"/>
              </a:rPr>
              <a:t>employees will </a:t>
            </a:r>
            <a:r>
              <a:rPr lang="en-US" sz="3600" dirty="0">
                <a:latin typeface="Calibri" panose="020F0502020204030204" pitchFamily="34" charset="0"/>
              </a:rPr>
              <a:t>stay this level. </a:t>
            </a:r>
            <a:r>
              <a:rPr lang="en-US" sz="3600" dirty="0" smtClean="0">
                <a:latin typeface="Calibri" panose="020F0502020204030204" pitchFamily="34" charset="0"/>
              </a:rPr>
              <a:t>Can </a:t>
            </a:r>
            <a:r>
              <a:rPr lang="en-US" sz="3600" dirty="0">
                <a:latin typeface="Calibri" panose="020F0502020204030204" pitchFamily="34" charset="0"/>
              </a:rPr>
              <a:t>create and edit their own </a:t>
            </a:r>
            <a:r>
              <a:rPr lang="en-US" sz="3600" dirty="0" smtClean="0">
                <a:latin typeface="Calibri" panose="020F0502020204030204" pitchFamily="34" charset="0"/>
              </a:rPr>
              <a:t>articles before approval.</a:t>
            </a:r>
            <a:endParaRPr lang="en-US" sz="3600" dirty="0">
              <a:latin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b="1" dirty="0" smtClean="0">
                <a:latin typeface="Calibri" panose="020F0502020204030204" pitchFamily="34" charset="0"/>
              </a:rPr>
              <a:t>KCS II</a:t>
            </a:r>
            <a:r>
              <a:rPr lang="en-US" sz="3600" dirty="0" smtClean="0">
                <a:latin typeface="Calibri" panose="020F0502020204030204" pitchFamily="34" charset="0"/>
              </a:rPr>
              <a:t> – Create</a:t>
            </a:r>
            <a:r>
              <a:rPr lang="en-US" sz="3600" dirty="0">
                <a:latin typeface="Calibri" panose="020F0502020204030204" pitchFamily="34" charset="0"/>
              </a:rPr>
              <a:t>, edit, and approve </a:t>
            </a:r>
            <a:r>
              <a:rPr lang="en-US" sz="3600" dirty="0" smtClean="0">
                <a:latin typeface="Calibri" panose="020F0502020204030204" pitchFamily="34" charset="0"/>
              </a:rPr>
              <a:t>articles</a:t>
            </a:r>
            <a:endParaRPr lang="en-US" sz="3600" dirty="0">
              <a:latin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b="1" dirty="0" smtClean="0">
                <a:latin typeface="Calibri" panose="020F0502020204030204" pitchFamily="34" charset="0"/>
              </a:rPr>
              <a:t>KCS III</a:t>
            </a:r>
            <a:r>
              <a:rPr lang="en-US" sz="3600" dirty="0" smtClean="0">
                <a:latin typeface="Calibri" panose="020F0502020204030204" pitchFamily="34" charset="0"/>
              </a:rPr>
              <a:t> – Create</a:t>
            </a:r>
            <a:r>
              <a:rPr lang="en-US" sz="3600" dirty="0">
                <a:latin typeface="Calibri" panose="020F0502020204030204" pitchFamily="34" charset="0"/>
              </a:rPr>
              <a:t>, edit, approve, publish, delete, </a:t>
            </a:r>
            <a:r>
              <a:rPr lang="en-US" sz="3600" dirty="0" smtClean="0">
                <a:latin typeface="Calibri" panose="020F0502020204030204" pitchFamily="34" charset="0"/>
              </a:rPr>
              <a:t>performs maintenance and </a:t>
            </a:r>
            <a:r>
              <a:rPr lang="en-US" sz="3600" dirty="0">
                <a:latin typeface="Calibri" panose="020F0502020204030204" pitchFamily="34" charset="0"/>
              </a:rPr>
              <a:t>create categories in the Knowledge Base</a:t>
            </a:r>
            <a:r>
              <a:rPr lang="en-US" sz="3600" dirty="0" smtClean="0">
                <a:latin typeface="Calibri" panose="020F0502020204030204" pitchFamily="34" charset="0"/>
              </a:rPr>
              <a:t>.</a:t>
            </a:r>
            <a:endParaRPr lang="en-US" sz="3600" dirty="0">
              <a:latin typeface="Calibri" panose="020F0502020204030204" pitchFamily="34" charset="0"/>
            </a:endParaRPr>
          </a:p>
        </p:txBody>
      </p:sp>
      <p:pic>
        <p:nvPicPr>
          <p:cNvPr id="8" name="Content Placeholder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270"/>
          <a:stretch/>
        </p:blipFill>
        <p:spPr>
          <a:xfrm>
            <a:off x="384417" y="245688"/>
            <a:ext cx="1096721" cy="3682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85888" y="226638"/>
            <a:ext cx="556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Knowledge-Centered Support: Why Bother?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73993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/>
          <a:lstStyle/>
          <a:p>
            <a:r>
              <a:rPr lang="en-US" dirty="0" smtClean="0">
                <a:latin typeface="Calibri Light" panose="020F0302020204030204" pitchFamily="34" charset="0"/>
              </a:rPr>
              <a:t>Process of Creating Articles</a:t>
            </a:r>
            <a:endParaRPr lang="en-US" dirty="0">
              <a:latin typeface="Calibri Light" panose="020F030202020403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339273" y="1691322"/>
            <a:ext cx="89962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39273" y="1811394"/>
            <a:ext cx="89962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</a:rPr>
              <a:t>Knowledge doesn’t exist when needed? Create 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</a:rPr>
              <a:t>Articles </a:t>
            </a:r>
            <a:r>
              <a:rPr lang="en-US" sz="2800" dirty="0">
                <a:latin typeface="Calibri" panose="020F0502020204030204" pitchFamily="34" charset="0"/>
              </a:rPr>
              <a:t>are </a:t>
            </a:r>
            <a:r>
              <a:rPr lang="en-US" sz="2800" dirty="0" smtClean="0">
                <a:latin typeface="Calibri" panose="020F0502020204030204" pitchFamily="34" charset="0"/>
              </a:rPr>
              <a:t>edited </a:t>
            </a:r>
            <a:r>
              <a:rPr lang="en-US" sz="2800" dirty="0">
                <a:latin typeface="Calibri" panose="020F0502020204030204" pitchFamily="34" charset="0"/>
              </a:rPr>
              <a:t>in down </a:t>
            </a:r>
            <a:r>
              <a:rPr lang="en-US" sz="2800" dirty="0" smtClean="0">
                <a:latin typeface="Calibri" panose="020F0502020204030204" pitchFamily="34" charset="0"/>
              </a:rPr>
              <a:t>time</a:t>
            </a:r>
            <a:endParaRPr lang="en-US" sz="28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</a:rPr>
              <a:t>Maintenance is </a:t>
            </a:r>
            <a:r>
              <a:rPr lang="en-US" sz="2800" dirty="0">
                <a:latin typeface="Calibri" panose="020F0502020204030204" pitchFamily="34" charset="0"/>
              </a:rPr>
              <a:t>done in down </a:t>
            </a:r>
            <a:r>
              <a:rPr lang="en-US" sz="2800" dirty="0" smtClean="0">
                <a:latin typeface="Calibri" panose="020F0502020204030204" pitchFamily="34" charset="0"/>
              </a:rPr>
              <a:t>time</a:t>
            </a:r>
            <a:endParaRPr lang="en-US" sz="28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</a:rPr>
              <a:t>Articles are sent to the KCS II and KCS III for approval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</a:rPr>
              <a:t>Once approved, they become known as good knowledge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</a:rPr>
              <a:t>KCS II and KCS III should not approve own articles</a:t>
            </a:r>
            <a:endParaRPr lang="en-US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64676077"/>
              </p:ext>
            </p:extLst>
          </p:nvPr>
        </p:nvGraphicFramePr>
        <p:xfrm>
          <a:off x="633698" y="3344091"/>
          <a:ext cx="10065871" cy="41614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Content Placeholder 4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270"/>
          <a:stretch/>
        </p:blipFill>
        <p:spPr>
          <a:xfrm>
            <a:off x="384417" y="245688"/>
            <a:ext cx="1096721" cy="3682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85888" y="226638"/>
            <a:ext cx="556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Knowledge-Centered Support: Why Bother?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76760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/>
          <a:lstStyle/>
          <a:p>
            <a:r>
              <a:rPr lang="en-US" dirty="0" smtClean="0">
                <a:latin typeface="Calibri Light" panose="020F0302020204030204" pitchFamily="34" charset="0"/>
              </a:rPr>
              <a:t>Maintenance Tools</a:t>
            </a:r>
            <a:endParaRPr lang="en-US" dirty="0">
              <a:latin typeface="Calibri Light" panose="020F030202020403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339273" y="1691322"/>
            <a:ext cx="89962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21773" y="1811394"/>
            <a:ext cx="89962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Calibri" panose="020F0502020204030204" pitchFamily="34" charset="0"/>
              </a:rPr>
              <a:t>Percentage </a:t>
            </a:r>
            <a:r>
              <a:rPr lang="en-US" sz="3200" b="1" dirty="0">
                <a:latin typeface="Calibri" panose="020F0502020204030204" pitchFamily="34" charset="0"/>
              </a:rPr>
              <a:t>of Articles Linked to </a:t>
            </a:r>
            <a:r>
              <a:rPr lang="en-US" sz="3200" b="1" dirty="0" smtClean="0">
                <a:latin typeface="Calibri" panose="020F0502020204030204" pitchFamily="34" charset="0"/>
              </a:rPr>
              <a:t>Tickets</a:t>
            </a:r>
            <a:r>
              <a:rPr lang="en-US" sz="3200" dirty="0" smtClean="0">
                <a:latin typeface="Calibri" panose="020F0502020204030204" pitchFamily="34" charset="0"/>
              </a:rPr>
              <a:t> </a:t>
            </a:r>
            <a:r>
              <a:rPr lang="en-US" sz="3200" dirty="0">
                <a:latin typeface="Calibri" panose="020F0502020204030204" pitchFamily="34" charset="0"/>
              </a:rPr>
              <a:t>–</a:t>
            </a:r>
            <a:r>
              <a:rPr lang="en-US" sz="3200" dirty="0" smtClean="0">
                <a:latin typeface="Calibri" panose="020F0502020204030204" pitchFamily="34" charset="0"/>
              </a:rPr>
              <a:t> Ratio of linked </a:t>
            </a:r>
            <a:r>
              <a:rPr lang="en-US" sz="3200" dirty="0">
                <a:latin typeface="Calibri" panose="020F0502020204030204" pitchFamily="34" charset="0"/>
              </a:rPr>
              <a:t>articles </a:t>
            </a:r>
            <a:r>
              <a:rPr lang="en-US" sz="3200" dirty="0" smtClean="0">
                <a:latin typeface="Calibri" panose="020F0502020204030204" pitchFamily="34" charset="0"/>
              </a:rPr>
              <a:t>to closed tickets</a:t>
            </a:r>
            <a:endParaRPr lang="en-US" sz="3200" dirty="0">
              <a:latin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Calibri" panose="020F0502020204030204" pitchFamily="34" charset="0"/>
              </a:rPr>
              <a:t>Spot Checking </a:t>
            </a:r>
            <a:r>
              <a:rPr lang="en-US" sz="3200" dirty="0" smtClean="0">
                <a:latin typeface="Calibri" panose="020F0502020204030204" pitchFamily="34" charset="0"/>
              </a:rPr>
              <a:t>– Random articles are edited on the fly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Calibri" panose="020F0502020204030204" pitchFamily="34" charset="0"/>
              </a:rPr>
              <a:t>Edits Submitted by Users</a:t>
            </a:r>
            <a:r>
              <a:rPr lang="en-US" sz="3200" dirty="0" smtClean="0">
                <a:latin typeface="Calibri" panose="020F0502020204030204" pitchFamily="34" charset="0"/>
              </a:rPr>
              <a:t> – End users provide feedback on the article. Internal users provide feedback through existing ticketing system.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Calibri" panose="020F0502020204030204" pitchFamily="34" charset="0"/>
              </a:rPr>
              <a:t>Usage of Article </a:t>
            </a:r>
            <a:r>
              <a:rPr lang="en-US" sz="3200" dirty="0" smtClean="0">
                <a:latin typeface="Calibri" panose="020F0502020204030204" pitchFamily="34" charset="0"/>
              </a:rPr>
              <a:t>–Based on usage of the article you decide to make it forward facing.</a:t>
            </a:r>
            <a:endParaRPr lang="en-US" sz="3200" dirty="0">
              <a:latin typeface="Calibri" panose="020F0502020204030204" pitchFamily="34" charset="0"/>
            </a:endParaRPr>
          </a:p>
        </p:txBody>
      </p:sp>
      <p:pic>
        <p:nvPicPr>
          <p:cNvPr id="8" name="Content Placeholder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270"/>
          <a:stretch/>
        </p:blipFill>
        <p:spPr>
          <a:xfrm>
            <a:off x="384417" y="245688"/>
            <a:ext cx="1096721" cy="3682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85888" y="226638"/>
            <a:ext cx="556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Knowledge-Centered Support: Why Bother?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5420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 Light" panose="020F0302020204030204" pitchFamily="34" charset="0"/>
              </a:rPr>
              <a:t>Starting Out</a:t>
            </a:r>
            <a:endParaRPr lang="en-US" dirty="0">
              <a:latin typeface="Calibri Light" panose="020F030202020403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339273" y="1691322"/>
            <a:ext cx="89962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39273" y="1878439"/>
            <a:ext cx="899621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 smtClean="0">
                <a:latin typeface="Calibri" panose="020F0502020204030204" pitchFamily="34" charset="0"/>
              </a:rPr>
              <a:t>Find a small core team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>
                <a:latin typeface="Calibri" panose="020F0502020204030204" pitchFamily="34" charset="0"/>
              </a:rPr>
              <a:t>Get trained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>
                <a:latin typeface="Calibri" panose="020F0502020204030204" pitchFamily="34" charset="0"/>
              </a:rPr>
              <a:t>Pilot with just the core team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>
                <a:latin typeface="Calibri" panose="020F0502020204030204" pitchFamily="34" charset="0"/>
              </a:rPr>
              <a:t>Get your Helpdesk trained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>
                <a:latin typeface="Calibri" panose="020F0502020204030204" pitchFamily="34" charset="0"/>
              </a:rPr>
              <a:t>Start branching out to volunteers outside of Helpdesk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>
                <a:latin typeface="Calibri" panose="020F0502020204030204" pitchFamily="34" charset="0"/>
              </a:rPr>
              <a:t>The success will speak for itself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>
              <a:latin typeface="Calibri" panose="020F0502020204030204" pitchFamily="34" charset="0"/>
            </a:endParaRPr>
          </a:p>
        </p:txBody>
      </p:sp>
      <p:pic>
        <p:nvPicPr>
          <p:cNvPr id="8" name="Content Placeholder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270"/>
          <a:stretch/>
        </p:blipFill>
        <p:spPr>
          <a:xfrm>
            <a:off x="384417" y="245688"/>
            <a:ext cx="1096721" cy="3682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85888" y="226638"/>
            <a:ext cx="556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Knowledge-Centered Support: Why Bother?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75254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/>
          <a:lstStyle/>
          <a:p>
            <a:r>
              <a:rPr lang="en-US" dirty="0" smtClean="0">
                <a:latin typeface="Calibri Light" panose="020F0302020204030204" pitchFamily="34" charset="0"/>
              </a:rPr>
              <a:t>1. Finding a Small Core Team</a:t>
            </a:r>
            <a:endParaRPr lang="en-US" dirty="0">
              <a:latin typeface="Calibri Light" panose="020F030202020403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339273" y="1691322"/>
            <a:ext cx="89962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39273" y="1878439"/>
            <a:ext cx="899621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alibri" panose="020F0502020204030204" pitchFamily="34" charset="0"/>
              </a:rPr>
              <a:t>Qualities you are looking for: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</a:rPr>
              <a:t>Volunteers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</a:rPr>
              <a:t>Preferably from the Helpdesk or the first area you are piloting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</a:rPr>
              <a:t>Attention to detail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</a:rPr>
              <a:t>Passion for change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libri" panose="020F0502020204030204" pitchFamily="34" charset="0"/>
              </a:rPr>
              <a:t>Drive after the “new” wears off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>
              <a:latin typeface="Calibri" panose="020F0502020204030204" pitchFamily="34" charset="0"/>
            </a:endParaRPr>
          </a:p>
        </p:txBody>
      </p:sp>
      <p:pic>
        <p:nvPicPr>
          <p:cNvPr id="8" name="Content Placeholder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270"/>
          <a:stretch/>
        </p:blipFill>
        <p:spPr>
          <a:xfrm>
            <a:off x="384417" y="245688"/>
            <a:ext cx="1096721" cy="3682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85888" y="226638"/>
            <a:ext cx="556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Knowledge-Centered Support: Why Bother?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54636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Custom 2">
      <a:dk1>
        <a:sysClr val="windowText" lastClr="000000"/>
      </a:dk1>
      <a:lt1>
        <a:sysClr val="window" lastClr="FFFFFF"/>
      </a:lt1>
      <a:dk2>
        <a:srgbClr val="595959"/>
      </a:dk2>
      <a:lt2>
        <a:srgbClr val="595959"/>
      </a:lt2>
      <a:accent1>
        <a:srgbClr val="C00000"/>
      </a:accent1>
      <a:accent2>
        <a:srgbClr val="C00000"/>
      </a:accent2>
      <a:accent3>
        <a:srgbClr val="C00000"/>
      </a:accent3>
      <a:accent4>
        <a:srgbClr val="C00000"/>
      </a:accent4>
      <a:accent5>
        <a:srgbClr val="C00000"/>
      </a:accent5>
      <a:accent6>
        <a:srgbClr val="C00000"/>
      </a:accent6>
      <a:hlink>
        <a:srgbClr val="65A3FF"/>
      </a:hlink>
      <a:folHlink>
        <a:srgbClr val="00327F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9652</TotalTime>
  <Words>634</Words>
  <Application>Microsoft Office PowerPoint</Application>
  <PresentationFormat>Widescreen</PresentationFormat>
  <Paragraphs>128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Century Schoolbook</vt:lpstr>
      <vt:lpstr>Wingdings 2</vt:lpstr>
      <vt:lpstr>View</vt:lpstr>
      <vt:lpstr>Knowledge-Centered Support: Why Bother?</vt:lpstr>
      <vt:lpstr>What is Knowledge-Centered Support?</vt:lpstr>
      <vt:lpstr>Benefits</vt:lpstr>
      <vt:lpstr>PowerPoint Presentation</vt:lpstr>
      <vt:lpstr>Support Roles</vt:lpstr>
      <vt:lpstr>Process of Creating Articles</vt:lpstr>
      <vt:lpstr>Maintenance Tools</vt:lpstr>
      <vt:lpstr>Starting Out</vt:lpstr>
      <vt:lpstr>1. Finding a Small Core Team</vt:lpstr>
      <vt:lpstr>2. Getting Trained</vt:lpstr>
      <vt:lpstr>3. Pilot with the Core Team</vt:lpstr>
      <vt:lpstr>4. Getting your Helpdesk Trained</vt:lpstr>
      <vt:lpstr>5. Branching Out</vt:lpstr>
      <vt:lpstr>6. Spreading the Success</vt:lpstr>
      <vt:lpstr>Contact Information</vt:lpstr>
    </vt:vector>
  </TitlesOfParts>
  <Company>Western Kentucky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WKU IT Helpdesk</dc:title>
  <dc:creator>Belda, Kaliegh</dc:creator>
  <cp:lastModifiedBy>Seguin, Todd</cp:lastModifiedBy>
  <cp:revision>83</cp:revision>
  <dcterms:created xsi:type="dcterms:W3CDTF">2015-06-09T16:25:14Z</dcterms:created>
  <dcterms:modified xsi:type="dcterms:W3CDTF">2015-11-17T15:22:56Z</dcterms:modified>
</cp:coreProperties>
</file>