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4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6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09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2876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34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93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40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043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6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2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3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8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67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6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63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05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87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935EB-B7EA-4F62-B718-D9EF5D4DCE2A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028DA-8EDD-4AE3-9968-7CD2060273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07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im.lindsey@wk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831367"/>
            <a:ext cx="8144134" cy="1373070"/>
          </a:xfrm>
        </p:spPr>
        <p:txBody>
          <a:bodyPr/>
          <a:lstStyle/>
          <a:p>
            <a:r>
              <a:rPr lang="en-US" i="1" dirty="0"/>
              <a:t>Teaching Multimedia with Free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65468"/>
            <a:ext cx="9144000" cy="792332"/>
          </a:xfrm>
        </p:spPr>
        <p:txBody>
          <a:bodyPr/>
          <a:lstStyle/>
          <a:p>
            <a:r>
              <a:rPr lang="en-US" dirty="0"/>
              <a:t>Jim Lindsey, Western Kentucky University, </a:t>
            </a:r>
            <a:r>
              <a:rPr lang="en-US" u="sng" dirty="0">
                <a:hlinkClick r:id="rId2"/>
              </a:rPr>
              <a:t>jim.lindsey@wku.edu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45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Web sites with Wix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Rating of student </a:t>
            </a:r>
            <a:r>
              <a:rPr lang="en-US" dirty="0" smtClean="0"/>
              <a:t>interest - 5</a:t>
            </a:r>
            <a:endParaRPr lang="en-US" dirty="0"/>
          </a:p>
          <a:p>
            <a:r>
              <a:rPr lang="en-US" dirty="0"/>
              <a:t>Time expectation for </a:t>
            </a:r>
            <a:r>
              <a:rPr lang="en-US" dirty="0" smtClean="0"/>
              <a:t>lesson – 45 minutes</a:t>
            </a:r>
            <a:endParaRPr lang="en-US" dirty="0"/>
          </a:p>
          <a:p>
            <a:r>
              <a:rPr lang="en-US" dirty="0"/>
              <a:t>Difficulty rating for </a:t>
            </a:r>
            <a:r>
              <a:rPr lang="en-US" dirty="0" smtClean="0"/>
              <a:t>students - 4</a:t>
            </a:r>
            <a:endParaRPr lang="en-US" dirty="0"/>
          </a:p>
          <a:p>
            <a:r>
              <a:rPr lang="en-US" dirty="0"/>
              <a:t>Tips for successful implementation</a:t>
            </a:r>
          </a:p>
          <a:p>
            <a:r>
              <a:rPr lang="en-US" dirty="0" smtClean="0"/>
              <a:t>Samples of student work for some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09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Questions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2636" y="2336873"/>
            <a:ext cx="2799726" cy="4241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0" dirty="0" smtClean="0"/>
              <a:t>?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220674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514" y="3266983"/>
            <a:ext cx="11079332" cy="118073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5600" dirty="0" smtClean="0"/>
              <a:t>people.wku.edu/jim.lindsey/converge</a:t>
            </a: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191224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Image Editing</a:t>
            </a:r>
          </a:p>
          <a:p>
            <a:r>
              <a:rPr lang="en-US" sz="4400" dirty="0" smtClean="0"/>
              <a:t>Audio Editing</a:t>
            </a:r>
          </a:p>
          <a:p>
            <a:r>
              <a:rPr lang="en-US" sz="4400" dirty="0" smtClean="0"/>
              <a:t>Making Web sites</a:t>
            </a:r>
          </a:p>
          <a:p>
            <a:r>
              <a:rPr lang="en-US" sz="4400" dirty="0" smtClean="0"/>
              <a:t>Video Editing</a:t>
            </a:r>
          </a:p>
          <a:p>
            <a:r>
              <a:rPr lang="en-US" sz="4400" dirty="0" smtClean="0"/>
              <a:t>Computer Drawing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13165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Topic Details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12075" cy="3599316"/>
          </a:xfrm>
        </p:spPr>
        <p:txBody>
          <a:bodyPr>
            <a:noAutofit/>
          </a:bodyPr>
          <a:lstStyle/>
          <a:p>
            <a:r>
              <a:rPr lang="en-US" sz="4400" dirty="0" smtClean="0"/>
              <a:t>Rating of student interest (1-5)</a:t>
            </a:r>
          </a:p>
          <a:p>
            <a:r>
              <a:rPr lang="en-US" sz="4400" dirty="0" smtClean="0"/>
              <a:t>Time expectation for lesson</a:t>
            </a:r>
          </a:p>
          <a:p>
            <a:r>
              <a:rPr lang="en-US" sz="4400" dirty="0" smtClean="0"/>
              <a:t>Difficulty rating for students (1-5)</a:t>
            </a:r>
          </a:p>
          <a:p>
            <a:r>
              <a:rPr lang="en-US" sz="4400" dirty="0" smtClean="0"/>
              <a:t>Tips for successful implementation</a:t>
            </a:r>
          </a:p>
          <a:p>
            <a:r>
              <a:rPr lang="en-US" sz="4400" dirty="0" smtClean="0"/>
              <a:t>Samples of student work for some topics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1606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Image Editing with Pixlr Express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Rating of student </a:t>
            </a:r>
            <a:r>
              <a:rPr lang="en-US" dirty="0" smtClean="0"/>
              <a:t>interest - 2</a:t>
            </a:r>
            <a:endParaRPr lang="en-US" dirty="0"/>
          </a:p>
          <a:p>
            <a:r>
              <a:rPr lang="en-US" dirty="0"/>
              <a:t>Time expectation for </a:t>
            </a:r>
            <a:r>
              <a:rPr lang="en-US" dirty="0" smtClean="0"/>
              <a:t>lesson – 25 minutes</a:t>
            </a:r>
            <a:endParaRPr lang="en-US" dirty="0"/>
          </a:p>
          <a:p>
            <a:r>
              <a:rPr lang="en-US" dirty="0"/>
              <a:t>Difficulty rating for </a:t>
            </a:r>
            <a:r>
              <a:rPr lang="en-US" dirty="0" smtClean="0"/>
              <a:t>students - 2</a:t>
            </a:r>
            <a:endParaRPr lang="en-US" dirty="0"/>
          </a:p>
          <a:p>
            <a:r>
              <a:rPr lang="en-US" dirty="0"/>
              <a:t>Tips for successful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89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Audio Editing with Audacity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Rating of student </a:t>
            </a:r>
            <a:r>
              <a:rPr lang="en-US" dirty="0" smtClean="0"/>
              <a:t>interest - 3</a:t>
            </a:r>
            <a:endParaRPr lang="en-US" dirty="0"/>
          </a:p>
          <a:p>
            <a:r>
              <a:rPr lang="en-US" dirty="0"/>
              <a:t>Time expectation for </a:t>
            </a:r>
            <a:r>
              <a:rPr lang="en-US" dirty="0" smtClean="0"/>
              <a:t>lesson – 35 minutes</a:t>
            </a:r>
            <a:endParaRPr lang="en-US" dirty="0"/>
          </a:p>
          <a:p>
            <a:r>
              <a:rPr lang="en-US" dirty="0"/>
              <a:t>Difficulty rating for </a:t>
            </a:r>
            <a:r>
              <a:rPr lang="en-US" dirty="0" smtClean="0"/>
              <a:t>students - 3</a:t>
            </a:r>
            <a:endParaRPr lang="en-US" dirty="0"/>
          </a:p>
          <a:p>
            <a:r>
              <a:rPr lang="en-US" dirty="0"/>
              <a:t>Tips for successful implementation</a:t>
            </a:r>
          </a:p>
          <a:p>
            <a:r>
              <a:rPr lang="en-US" dirty="0" smtClean="0"/>
              <a:t>Samples of student work for some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53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Web sites with Wix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Rating of student </a:t>
            </a:r>
            <a:r>
              <a:rPr lang="en-US" dirty="0" smtClean="0"/>
              <a:t>interest - 5</a:t>
            </a:r>
            <a:endParaRPr lang="en-US" dirty="0"/>
          </a:p>
          <a:p>
            <a:r>
              <a:rPr lang="en-US" dirty="0"/>
              <a:t>Time expectation for </a:t>
            </a:r>
            <a:r>
              <a:rPr lang="en-US" dirty="0" smtClean="0"/>
              <a:t>lesson – 45 minutes</a:t>
            </a:r>
            <a:endParaRPr lang="en-US" dirty="0"/>
          </a:p>
          <a:p>
            <a:r>
              <a:rPr lang="en-US" dirty="0"/>
              <a:t>Difficulty rating for </a:t>
            </a:r>
            <a:r>
              <a:rPr lang="en-US" dirty="0" smtClean="0"/>
              <a:t>students - 4</a:t>
            </a:r>
            <a:endParaRPr lang="en-US" dirty="0"/>
          </a:p>
          <a:p>
            <a:r>
              <a:rPr lang="en-US" dirty="0"/>
              <a:t>Tips for successful implementation</a:t>
            </a:r>
          </a:p>
          <a:p>
            <a:r>
              <a:rPr lang="en-US" dirty="0" smtClean="0"/>
              <a:t>Samples of student work for some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5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Video Editing with YouTube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Rating of student </a:t>
            </a:r>
            <a:r>
              <a:rPr lang="en-US" dirty="0" smtClean="0"/>
              <a:t>interest - 4</a:t>
            </a:r>
            <a:endParaRPr lang="en-US" dirty="0"/>
          </a:p>
          <a:p>
            <a:r>
              <a:rPr lang="en-US" dirty="0"/>
              <a:t>Time expectation for </a:t>
            </a:r>
            <a:r>
              <a:rPr lang="en-US" dirty="0" smtClean="0"/>
              <a:t>lesson – 45 minutes</a:t>
            </a:r>
            <a:endParaRPr lang="en-US" dirty="0"/>
          </a:p>
          <a:p>
            <a:r>
              <a:rPr lang="en-US" dirty="0"/>
              <a:t>Difficulty rating for </a:t>
            </a:r>
            <a:r>
              <a:rPr lang="en-US" dirty="0" smtClean="0"/>
              <a:t>students - 3</a:t>
            </a:r>
            <a:endParaRPr lang="en-US" dirty="0"/>
          </a:p>
          <a:p>
            <a:r>
              <a:rPr lang="en-US" dirty="0"/>
              <a:t>Tips for successful implementation</a:t>
            </a:r>
          </a:p>
          <a:p>
            <a:r>
              <a:rPr lang="en-US" dirty="0" smtClean="0"/>
              <a:t>Samples of student work for some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994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Drawing with Visio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Rating of student </a:t>
            </a:r>
            <a:r>
              <a:rPr lang="en-US" dirty="0" smtClean="0"/>
              <a:t>interest - 4</a:t>
            </a:r>
            <a:endParaRPr lang="en-US" dirty="0"/>
          </a:p>
          <a:p>
            <a:r>
              <a:rPr lang="en-US" dirty="0"/>
              <a:t>Time expectation for </a:t>
            </a:r>
            <a:r>
              <a:rPr lang="en-US" dirty="0" smtClean="0"/>
              <a:t>lesson – 55 minutes</a:t>
            </a:r>
            <a:endParaRPr lang="en-US" dirty="0"/>
          </a:p>
          <a:p>
            <a:r>
              <a:rPr lang="en-US" dirty="0"/>
              <a:t>Difficulty rating for </a:t>
            </a:r>
            <a:r>
              <a:rPr lang="en-US" dirty="0" smtClean="0"/>
              <a:t>students - 4</a:t>
            </a:r>
            <a:endParaRPr lang="en-US" dirty="0"/>
          </a:p>
          <a:p>
            <a:r>
              <a:rPr lang="en-US" dirty="0"/>
              <a:t>Tips for successful implementation</a:t>
            </a:r>
          </a:p>
          <a:p>
            <a:r>
              <a:rPr lang="en-US" dirty="0" smtClean="0"/>
              <a:t>Samples of student work for some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9301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72</TotalTime>
  <Words>256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Teaching Multimedia with Free Tools</vt:lpstr>
      <vt:lpstr>PowerPoint Presentation</vt:lpstr>
      <vt:lpstr>Topics</vt:lpstr>
      <vt:lpstr>Topic Details</vt:lpstr>
      <vt:lpstr>Image Editing with Pixlr Express</vt:lpstr>
      <vt:lpstr>Audio Editing with Audacity</vt:lpstr>
      <vt:lpstr>Web sites with Wix</vt:lpstr>
      <vt:lpstr>Video Editing with YouTube</vt:lpstr>
      <vt:lpstr>Drawing with Visio</vt:lpstr>
      <vt:lpstr>Web sites with Wix</vt:lpstr>
      <vt:lpstr>Questions</vt:lpstr>
    </vt:vector>
  </TitlesOfParts>
  <Company>Western Kentucky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Multimedia with Free Tools</dc:title>
  <dc:creator>Jim Lindsey</dc:creator>
  <cp:lastModifiedBy>Seguin, Todd</cp:lastModifiedBy>
  <cp:revision>9</cp:revision>
  <dcterms:created xsi:type="dcterms:W3CDTF">2015-11-12T17:21:30Z</dcterms:created>
  <dcterms:modified xsi:type="dcterms:W3CDTF">2015-11-17T15:53:11Z</dcterms:modified>
</cp:coreProperties>
</file>